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2"/>
  </p:notesMasterIdLst>
  <p:handoutMasterIdLst>
    <p:handoutMasterId r:id="rId13"/>
  </p:handoutMasterIdLst>
  <p:sldIdLst>
    <p:sldId id="268" r:id="rId3"/>
    <p:sldId id="341" r:id="rId4"/>
    <p:sldId id="336" r:id="rId5"/>
    <p:sldId id="337" r:id="rId6"/>
    <p:sldId id="338" r:id="rId7"/>
    <p:sldId id="339" r:id="rId8"/>
    <p:sldId id="340" r:id="rId9"/>
    <p:sldId id="342" r:id="rId10"/>
    <p:sldId id="343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>
        <p:scale>
          <a:sx n="77" d="100"/>
          <a:sy n="77" d="100"/>
        </p:scale>
        <p:origin x="-582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12/03/2018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12/03/2018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Ksar</a:t>
            </a:r>
            <a:r>
              <a:rPr lang="fr-FR" altLang="fr-FR" kern="0" baseline="0" dirty="0" smtClean="0"/>
              <a:t> Saïd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Lafayette</a:t>
            </a:r>
            <a:r>
              <a:rPr lang="fr-FR" altLang="fr-FR" kern="0" baseline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Lafayette</a:t>
            </a:r>
          </a:p>
        </p:txBody>
      </p:sp>
      <p:sp>
        <p:nvSpPr>
          <p:cNvPr id="5" name="Rectangle 4"/>
          <p:cNvSpPr/>
          <p:nvPr/>
        </p:nvSpPr>
        <p:spPr>
          <a:xfrm>
            <a:off x="975865" y="5756523"/>
            <a:ext cx="209704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28 février 2018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5818" y="5575543"/>
            <a:ext cx="2178803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Dr </a:t>
            </a:r>
            <a:r>
              <a:rPr lang="fr-FR" b="1" dirty="0" err="1" smtClean="0">
                <a:solidFill>
                  <a:srgbClr val="000000"/>
                </a:solidFill>
              </a:rPr>
              <a:t>Hend</a:t>
            </a:r>
            <a:r>
              <a:rPr lang="fr-FR" b="1" dirty="0" smtClean="0">
                <a:solidFill>
                  <a:srgbClr val="000000"/>
                </a:solidFill>
              </a:rPr>
              <a:t> KAMOUN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D:\hend 29 juin\HEND\uhd\lafayette\2018\photos\IMG_20180228_093712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979906" cy="530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683045" y="3212976"/>
            <a:ext cx="3725887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err="1">
                <a:solidFill>
                  <a:srgbClr val="0070C0"/>
                </a:solidFill>
              </a:rPr>
              <a:t>Boul</a:t>
            </a:r>
            <a:r>
              <a:rPr lang="fr-FR" b="1" dirty="0">
                <a:solidFill>
                  <a:srgbClr val="0070C0"/>
                </a:solidFill>
              </a:rPr>
              <a:t>/pat: </a:t>
            </a:r>
            <a:r>
              <a:rPr lang="fr-FR" b="1" dirty="0" smtClean="0">
                <a:solidFill>
                  <a:srgbClr val="0070C0"/>
                </a:solidFill>
              </a:rPr>
              <a:t>l’étiquetage est caché par la mention offre spéciale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end 29 juin\HEND\uhd\lafayette\2018\photos\IMG_20180228_101143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56513" y="6021288"/>
            <a:ext cx="7632848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err="1">
                <a:solidFill>
                  <a:srgbClr val="0070C0"/>
                </a:solidFill>
              </a:rPr>
              <a:t>Boul</a:t>
            </a:r>
            <a:r>
              <a:rPr lang="fr-FR" b="1" dirty="0">
                <a:solidFill>
                  <a:srgbClr val="0070C0"/>
                </a:solidFill>
              </a:rPr>
              <a:t>/pat: </a:t>
            </a:r>
            <a:r>
              <a:rPr lang="fr-FR" b="1" dirty="0" smtClean="0">
                <a:solidFill>
                  <a:srgbClr val="0070C0"/>
                </a:solidFill>
              </a:rPr>
              <a:t>néon non protégé </a:t>
            </a:r>
            <a:r>
              <a:rPr lang="fr-FR" b="1" dirty="0" smtClean="0">
                <a:solidFill>
                  <a:srgbClr val="0070C0"/>
                </a:solidFill>
              </a:rPr>
              <a:t>au niveau de la </a:t>
            </a:r>
            <a:r>
              <a:rPr lang="fr-FR" b="1" dirty="0" smtClean="0">
                <a:solidFill>
                  <a:srgbClr val="0070C0"/>
                </a:solidFill>
              </a:rPr>
              <a:t>boulangerie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end 29 juin\HEND\uhd\lafayette\2018\photos\IMG_20180228_102449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56513" y="6021288"/>
            <a:ext cx="7632848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err="1">
                <a:solidFill>
                  <a:srgbClr val="0070C0"/>
                </a:solidFill>
              </a:rPr>
              <a:t>Boul</a:t>
            </a:r>
            <a:r>
              <a:rPr lang="fr-FR" b="1" dirty="0">
                <a:solidFill>
                  <a:srgbClr val="0070C0"/>
                </a:solidFill>
              </a:rPr>
              <a:t>/pat: l’étiquette de pain </a:t>
            </a:r>
            <a:r>
              <a:rPr lang="fr-FR" b="1" dirty="0" smtClean="0">
                <a:solidFill>
                  <a:srgbClr val="0070C0"/>
                </a:solidFill>
              </a:rPr>
              <a:t>du fournisseur </a:t>
            </a:r>
            <a:r>
              <a:rPr lang="fr-FR" b="1" dirty="0" err="1" smtClean="0">
                <a:solidFill>
                  <a:srgbClr val="0070C0"/>
                </a:solidFill>
              </a:rPr>
              <a:t>halima</a:t>
            </a:r>
            <a:r>
              <a:rPr lang="fr-FR" b="1" dirty="0" smtClean="0">
                <a:solidFill>
                  <a:srgbClr val="0070C0"/>
                </a:solidFill>
              </a:rPr>
              <a:t> ben </a:t>
            </a:r>
            <a:r>
              <a:rPr lang="fr-FR" b="1" dirty="0" err="1" smtClean="0">
                <a:solidFill>
                  <a:srgbClr val="0070C0"/>
                </a:solidFill>
              </a:rPr>
              <a:t>farhat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comporte DL à la place de DF (date de fabrication)</a:t>
            </a:r>
          </a:p>
        </p:txBody>
      </p:sp>
    </p:spTree>
    <p:extLst>
      <p:ext uri="{BB962C8B-B14F-4D97-AF65-F5344CB8AC3E}">
        <p14:creationId xmlns:p14="http://schemas.microsoft.com/office/powerpoint/2010/main" val="24218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 descr="D:\hend 29 juin\HEND\uhd\lafayette\2018\photos\IMG_20180228_111957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40504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45498" y="3068960"/>
            <a:ext cx="379842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Poissonnerie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siphon non protégé</a:t>
            </a:r>
          </a:p>
        </p:txBody>
      </p:sp>
    </p:spTree>
    <p:extLst>
      <p:ext uri="{BB962C8B-B14F-4D97-AF65-F5344CB8AC3E}">
        <p14:creationId xmlns:p14="http://schemas.microsoft.com/office/powerpoint/2010/main" val="5866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D:\hend 29 juin\HEND\uhd\lafayette\2018\photos\IMG_20180228_113355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81672" y="650776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5877272"/>
            <a:ext cx="792088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Poissonnerie: </a:t>
            </a:r>
            <a:r>
              <a:rPr lang="fr-FR" b="1" dirty="0" smtClean="0">
                <a:solidFill>
                  <a:srgbClr val="0070C0"/>
                </a:solidFill>
              </a:rPr>
              <a:t>indiquer la date de réception des poissons afin d’assurer la traçabilité des produits frais emballés</a:t>
            </a:r>
          </a:p>
        </p:txBody>
      </p:sp>
    </p:spTree>
    <p:extLst>
      <p:ext uri="{BB962C8B-B14F-4D97-AF65-F5344CB8AC3E}">
        <p14:creationId xmlns:p14="http://schemas.microsoft.com/office/powerpoint/2010/main" val="21927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25688" y="722784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5877272"/>
            <a:ext cx="792088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traiteur:</a:t>
            </a:r>
            <a:r>
              <a:rPr lang="fr-FR" b="1" dirty="0" smtClean="0">
                <a:solidFill>
                  <a:srgbClr val="0070C0"/>
                </a:solidFill>
              </a:rPr>
              <a:t>  manque de DLC sur l’étiquette balance de l’escalope de dinde pané</a:t>
            </a:r>
          </a:p>
        </p:txBody>
      </p:sp>
    </p:spTree>
    <p:extLst>
      <p:ext uri="{BB962C8B-B14F-4D97-AF65-F5344CB8AC3E}">
        <p14:creationId xmlns:p14="http://schemas.microsoft.com/office/powerpoint/2010/main" val="27959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5877272"/>
            <a:ext cx="792088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traiteur:</a:t>
            </a:r>
            <a:r>
              <a:rPr lang="fr-FR" b="1" dirty="0" smtClean="0">
                <a:solidFill>
                  <a:srgbClr val="0070C0"/>
                </a:solidFill>
              </a:rPr>
              <a:t>  la durée de vie du soufflet goutta est &gt; 3 mois sur l’étiquette balance</a:t>
            </a:r>
          </a:p>
        </p:txBody>
      </p:sp>
    </p:spTree>
    <p:extLst>
      <p:ext uri="{BB962C8B-B14F-4D97-AF65-F5344CB8AC3E}">
        <p14:creationId xmlns:p14="http://schemas.microsoft.com/office/powerpoint/2010/main" val="4132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5877272"/>
            <a:ext cx="792088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Chambre froide négative :</a:t>
            </a:r>
            <a:r>
              <a:rPr lang="fr-FR" b="1" dirty="0" smtClean="0">
                <a:solidFill>
                  <a:srgbClr val="0070C0"/>
                </a:solidFill>
              </a:rPr>
              <a:t> plinthe ébréchée et cassée</a:t>
            </a:r>
          </a:p>
        </p:txBody>
      </p:sp>
    </p:spTree>
    <p:extLst>
      <p:ext uri="{BB962C8B-B14F-4D97-AF65-F5344CB8AC3E}">
        <p14:creationId xmlns:p14="http://schemas.microsoft.com/office/powerpoint/2010/main" val="16035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16199</TotalTime>
  <Words>112</Words>
  <Application>Microsoft Office PowerPoint</Application>
  <PresentationFormat>Affichage à l'écran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DELL</cp:lastModifiedBy>
  <cp:revision>276</cp:revision>
  <cp:lastPrinted>2016-02-08T19:41:58Z</cp:lastPrinted>
  <dcterms:created xsi:type="dcterms:W3CDTF">2014-03-07T09:21:22Z</dcterms:created>
  <dcterms:modified xsi:type="dcterms:W3CDTF">2018-03-12T19:51:33Z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1337202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