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5"/>
  </p:notesMasterIdLst>
  <p:handoutMasterIdLst>
    <p:handoutMasterId r:id="rId16"/>
  </p:handoutMasterIdLst>
  <p:sldIdLst>
    <p:sldId id="268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4" r:id="rId13"/>
    <p:sldId id="356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22/12/2018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22/12/2018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Lafayette</a:t>
            </a:r>
            <a:r>
              <a:rPr lang="fr-FR" altLang="fr-FR" kern="0" baseline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1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pn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Lafayette</a:t>
            </a:r>
          </a:p>
        </p:txBody>
      </p:sp>
      <p:sp>
        <p:nvSpPr>
          <p:cNvPr id="5" name="Rectangle 4"/>
          <p:cNvSpPr/>
          <p:nvPr/>
        </p:nvSpPr>
        <p:spPr>
          <a:xfrm>
            <a:off x="1306885" y="5756523"/>
            <a:ext cx="1435009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1</a:t>
            </a:r>
            <a:r>
              <a:rPr lang="fr-FR" b="1" dirty="0" smtClean="0">
                <a:solidFill>
                  <a:srgbClr val="000000"/>
                </a:solidFill>
              </a:rPr>
              <a:t>4/12/2018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4048" y="5707725"/>
            <a:ext cx="316625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Meriam CHOUCHENE</a:t>
            </a:r>
            <a:endParaRPr lang="fr-FR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719572" y="5949280"/>
            <a:ext cx="7704856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Traiteur: la température de la salade </a:t>
            </a:r>
            <a:r>
              <a:rPr lang="fr-FR" b="1" dirty="0" err="1" smtClean="0">
                <a:solidFill>
                  <a:srgbClr val="0070C0"/>
                </a:solidFill>
              </a:rPr>
              <a:t>Ommek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Houria</a:t>
            </a:r>
            <a:r>
              <a:rPr lang="fr-FR" b="1" dirty="0" smtClean="0">
                <a:solidFill>
                  <a:srgbClr val="0070C0"/>
                </a:solidFill>
              </a:rPr>
              <a:t> est élevée (16°C &gt; 10°C)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340768"/>
            <a:ext cx="7200800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717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83568" y="6237312"/>
            <a:ext cx="7704856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Fromage: DEIV rempli de cadavres d’insectes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571" y="1412776"/>
            <a:ext cx="6800850" cy="4679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404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83568" y="6237312"/>
            <a:ext cx="7704856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Fromage: présence de souillures sous les meubles froids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128792" cy="440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54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83568" y="5949280"/>
            <a:ext cx="7704856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Boucherie: Ecaillement du revêtement mural du laboratoire et plonge.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340768"/>
            <a:ext cx="3803915" cy="439248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340768"/>
            <a:ext cx="4475989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706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755576" y="6165304"/>
            <a:ext cx="7704856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Boucherie: Le local déchets n’est pas muni de porte.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128792" cy="446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212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83568" y="6237312"/>
            <a:ext cx="7704856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Boucherie: Ecaillement et oxydation du revêtement du meuble froid LS.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412776"/>
            <a:ext cx="3888432" cy="42484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4954" y="1412776"/>
            <a:ext cx="464400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7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719572" y="6021288"/>
            <a:ext cx="7704856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Poissonnerie: développement de rouille sur le revêtement de la fabrique de glace et au plafond de la chambre froide.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344816" cy="4437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484592"/>
      </p:ext>
    </p:extLst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700501" y="6093296"/>
            <a:ext cx="7704856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1pPr>
            <a:lvl2pPr indent="-285750" marL="74295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2pPr>
            <a:lvl3pPr indent="-228600" marL="11430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3pPr>
            <a:lvl4pPr indent="-228600" marL="16002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4pPr>
            <a:lvl5pPr indent="-228600" marL="20574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9pPr>
          </a:lstStyle>
          <a:p>
            <a:r>
              <a:rPr b="1" dirty="0" lang="fr-FR" smtClean="0">
                <a:solidFill>
                  <a:srgbClr val="0070C0"/>
                </a:solidFill>
              </a:rPr>
              <a:t>Poissonnerie &amp; pâtisserie: Présence de cafard et d’un cadavre d’insecte 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304457" y="1408951"/>
            <a:ext cx="4248472" cy="439248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l="-1509" r="73"/>
          <a:stretch/>
        </p:blipFill>
        <p:spPr>
          <a:xfrm>
            <a:off x="4527889" y="1377587"/>
            <a:ext cx="4364591" cy="4423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528030"/>
      </p:ext>
    </p:extLst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83568" y="5949280"/>
            <a:ext cx="7704856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1pPr>
            <a:lvl2pPr indent="-285750" marL="74295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2pPr>
            <a:lvl3pPr indent="-228600" marL="11430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3pPr>
            <a:lvl4pPr indent="-228600" marL="16002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4pPr>
            <a:lvl5pPr indent="-228600" marL="2057400"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typeface="Arial"/>
                <a:cs charset="0" typeface="Arial"/>
              </a:defRPr>
            </a:lvl9pPr>
          </a:lstStyle>
          <a:p>
            <a:r>
              <a:rPr b="1" dirty="0" lang="fr-FR" smtClean="0">
                <a:solidFill>
                  <a:srgbClr val="0070C0"/>
                </a:solidFill>
              </a:rPr>
              <a:t>Pâtisserie: développement de moisissures dans les framboises pr</a:t>
            </a:r>
            <a:r>
              <a:rPr b="1" dirty="0" lang="fr-FR" smtClean="0">
                <a:solidFill>
                  <a:srgbClr val="0070C0"/>
                </a:solidFill>
              </a:rPr>
              <a:t>êtes à l’utilisation</a:t>
            </a:r>
            <a:r>
              <a:rPr b="1" dirty="0" lang="fr-FR" smtClean="0">
                <a:solidFill>
                  <a:srgbClr val="0070C0"/>
                </a:solidFill>
              </a:rPr>
              <a:t>.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 rot="16200000">
            <a:off x="2411760" y="-99392"/>
            <a:ext cx="4248472" cy="7128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884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83568" y="6237312"/>
            <a:ext cx="7704856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Pâtisserie: Carrelage du sol abimé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200800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282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83568" y="5733256"/>
            <a:ext cx="7704856" cy="923330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Pâtisserie: La lécithine de soja fait partie des ingrédients de la crème ‘</a:t>
            </a:r>
            <a:r>
              <a:rPr lang="fr-FR" b="1" dirty="0" err="1" smtClean="0">
                <a:solidFill>
                  <a:srgbClr val="0070C0"/>
                </a:solidFill>
              </a:rPr>
              <a:t>Sahla</a:t>
            </a:r>
            <a:r>
              <a:rPr lang="fr-FR" b="1" dirty="0" smtClean="0">
                <a:solidFill>
                  <a:srgbClr val="0070C0"/>
                </a:solidFill>
              </a:rPr>
              <a:t>’, cet ingrédient ‘allergène’ n’est pas indiqué dans la liste des composants des préparations UHD.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412776"/>
            <a:ext cx="4475989" cy="41044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021" y="1412776"/>
            <a:ext cx="4056451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84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23749</TotalTime>
  <Words>158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296</cp:revision>
  <cp:lastPrinted>2016-02-08T19:41:58Z</cp:lastPrinted>
  <dcterms:created xsi:type="dcterms:W3CDTF">2014-03-07T09:21:22Z</dcterms:created>
  <dcterms:modified xsi:type="dcterms:W3CDTF">2018-12-27T09:59:44Z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600662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