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14"/>
  </p:notesMasterIdLst>
  <p:handoutMasterIdLst>
    <p:handoutMasterId r:id="rId15"/>
  </p:handoutMasterIdLst>
  <p:sldIdLst>
    <p:sldId id="268" r:id="rId3"/>
    <p:sldId id="331" r:id="rId4"/>
    <p:sldId id="336" r:id="rId5"/>
    <p:sldId id="332" r:id="rId6"/>
    <p:sldId id="342" r:id="rId7"/>
    <p:sldId id="333" r:id="rId8"/>
    <p:sldId id="337" r:id="rId9"/>
    <p:sldId id="338" r:id="rId10"/>
    <p:sldId id="334" r:id="rId11"/>
    <p:sldId id="349" r:id="rId12"/>
    <p:sldId id="347" r:id="rId13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434" autoAdjust="0"/>
  </p:normalViewPr>
  <p:slideViewPr>
    <p:cSldViewPr>
      <p:cViewPr varScale="1">
        <p:scale>
          <a:sx n="74" d="100"/>
          <a:sy n="74" d="100"/>
        </p:scale>
        <p:origin x="126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16/11/2017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16/11/2017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Ksar</a:t>
            </a:r>
            <a:r>
              <a:rPr lang="fr-FR" altLang="fr-FR" kern="0" baseline="0" dirty="0" smtClean="0"/>
              <a:t> Saïd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dirty="0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Lafayette</a:t>
            </a:r>
            <a:r>
              <a:rPr lang="fr-FR" altLang="fr-FR" kern="0" baseline="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Lafayette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832" y="5756523"/>
            <a:ext cx="2557111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03 novembre 2017</a:t>
            </a:r>
            <a:endParaRPr lang="fr-FR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166678" y="5769211"/>
            <a:ext cx="3166251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Mme Meriam CHOUCHENE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09880" y="6309320"/>
            <a:ext cx="740850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les étagères des produits conserve sont rouillées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9218" name="Picture 2" descr="https://scontent.ftun6-1.fna.fbcdn.net/v/t34.0-12/23634647_10213376785436766_251562087_n.jpg?oh=3287b9f8f132d02b6949b6464b320501&amp;oe=5A0FC6D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628800"/>
            <a:ext cx="7344816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1270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09880" y="6309320"/>
            <a:ext cx="740850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Le revêtement du monte charge est rouillé</a:t>
            </a: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5741" y="1412776"/>
            <a:ext cx="7358667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989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21288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Utilisation de bidons pour drainage des eaux de dégivrage depuis les étals.</a:t>
            </a:r>
          </a:p>
        </p:txBody>
      </p:sp>
      <p:pic>
        <p:nvPicPr>
          <p:cNvPr id="1026" name="Picture 2" descr="https://scontent.ftun6-1.fna.fbcdn.net/v/t34.0-12/23619190_10213375658528594_2104153344_n.jpg?oh=8a3025dd132a13f2766c324ef243a249&amp;oe=5A0FACD0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84313"/>
            <a:ext cx="7416824" cy="4104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1303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78382" y="6165304"/>
            <a:ext cx="745603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Carrelage crevassé</a:t>
            </a:r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99592" y="1484313"/>
            <a:ext cx="7344816" cy="417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920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6093296"/>
            <a:ext cx="7632848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Traiteur; Charnière du meuble pizza dévissée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2050" name="Picture 2" descr="https://scontent.ftun6-1.fna.fbcdn.net/v/t34.0-12/23718193_10213375658608596_1405982197_n.jpg?oh=875a8a1ce84aa030a18281684a899ed4&amp;oe=5A0FA7E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14" y="1598467"/>
            <a:ext cx="7478302" cy="4278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4184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31742" y="6237312"/>
            <a:ext cx="740850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Vitre du meuble froid brisée.</a:t>
            </a: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1599" y="1340768"/>
            <a:ext cx="7344817" cy="4510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180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08152" y="6237312"/>
            <a:ext cx="720080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Pâtisserie: Présence de toile d’araignée sur étagère de farine. </a:t>
            </a:r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7583" y="1484313"/>
            <a:ext cx="7200799" cy="417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2396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95739" y="6165304"/>
            <a:ext cx="740850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Pâtisserie: Les paniers en rotin sont abimés</a:t>
            </a:r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99592" y="1484313"/>
            <a:ext cx="7056784" cy="4176935"/>
          </a:xfrm>
          <a:prstGeom prst="rect">
            <a:avLst/>
          </a:prstGeom>
        </p:spPr>
      </p:pic>
      <p:cxnSp>
        <p:nvCxnSpPr>
          <p:cNvPr id="3" name="Connecteur droit avec flèche 2"/>
          <p:cNvCxnSpPr/>
          <p:nvPr/>
        </p:nvCxnSpPr>
        <p:spPr>
          <a:xfrm>
            <a:off x="1115616" y="1556792"/>
            <a:ext cx="432048" cy="10801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341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91885" y="5994401"/>
            <a:ext cx="740850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Pâtisserie: Les étiquettes des morceaux de cake fabriqués au magasin sont illisibles/ effacées.</a:t>
            </a:r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1885" y="1412776"/>
            <a:ext cx="3312367" cy="4248943"/>
          </a:xfrm>
          <a:prstGeom prst="rect">
            <a:avLst/>
          </a:prstGeom>
        </p:spPr>
      </p:pic>
      <p:pic>
        <p:nvPicPr>
          <p:cNvPr id="6" name="Picture 2" descr="https://scontent.ftun6-1.fna.fbcdn.net/v/t34.0-12/23634585_10213375659448617_743301704_n.jpg?oh=3a11572f6e197ba5c14adb1ee611f214&amp;oe=5A0F942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3978" y="1412776"/>
            <a:ext cx="3760254" cy="4176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400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63872" y="6138887"/>
            <a:ext cx="7488831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présence de piqûres de moisissure sur les revêtements des deux meubles</a:t>
            </a: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10650" y="1412776"/>
            <a:ext cx="7577773" cy="4510087"/>
          </a:xfrm>
          <a:prstGeom prst="rect">
            <a:avLst/>
          </a:prstGeom>
        </p:spPr>
      </p:pic>
      <p:cxnSp>
        <p:nvCxnSpPr>
          <p:cNvPr id="7" name="Connecteur droit avec flèche 6"/>
          <p:cNvCxnSpPr/>
          <p:nvPr/>
        </p:nvCxnSpPr>
        <p:spPr>
          <a:xfrm>
            <a:off x="1331640" y="1196752"/>
            <a:ext cx="1584176" cy="1152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7460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16333</TotalTime>
  <Words>110</Words>
  <Application>Microsoft Office PowerPoint</Application>
  <PresentationFormat>Affichage à l'écran (4:3)</PresentationFormat>
  <Paragraphs>14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280</cp:revision>
  <cp:lastPrinted>2016-02-08T19:41:58Z</cp:lastPrinted>
  <dcterms:created xsi:type="dcterms:W3CDTF">2014-03-07T09:21:22Z</dcterms:created>
  <dcterms:modified xsi:type="dcterms:W3CDTF">2017-11-16T18:07:03Z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612103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