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2"/>
  </p:notesMasterIdLst>
  <p:handoutMasterIdLst>
    <p:handoutMasterId r:id="rId13"/>
  </p:handoutMasterIdLst>
  <p:sldIdLst>
    <p:sldId id="268" r:id="rId3"/>
    <p:sldId id="331" r:id="rId4"/>
    <p:sldId id="336" r:id="rId5"/>
    <p:sldId id="332" r:id="rId6"/>
    <p:sldId id="333" r:id="rId7"/>
    <p:sldId id="334" r:id="rId8"/>
    <p:sldId id="335" r:id="rId9"/>
    <p:sldId id="337" r:id="rId10"/>
    <p:sldId id="338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93" d="100"/>
          <a:sy n="93" d="100"/>
        </p:scale>
        <p:origin x="13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22/08/2017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22/08/2017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Lafayette</a:t>
            </a:r>
            <a:r>
              <a:rPr lang="fr-FR" altLang="fr-FR" kern="0" baseline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Lafayette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8838" y="5756523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août 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3909" y="5575543"/>
            <a:ext cx="208262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021288"/>
            <a:ext cx="684076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légumes: Afficheur de température du meuble dattes est non fonctionnel. 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7921625" cy="4457002"/>
          </a:xfrm>
        </p:spPr>
      </p:pic>
    </p:spTree>
    <p:extLst>
      <p:ext uri="{BB962C8B-B14F-4D97-AF65-F5344CB8AC3E}">
        <p14:creationId xmlns:p14="http://schemas.microsoft.com/office/powerpoint/2010/main" val="202130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456030" cy="4195041"/>
          </a:xfrm>
        </p:spPr>
      </p:pic>
      <p:sp>
        <p:nvSpPr>
          <p:cNvPr id="4" name="ZoneTexte 3"/>
          <p:cNvSpPr txBox="1"/>
          <p:nvPr/>
        </p:nvSpPr>
        <p:spPr>
          <a:xfrm>
            <a:off x="899592" y="5877272"/>
            <a:ext cx="745603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légumes: Surface écaillée de l’élément de présentation des jus frais.</a:t>
            </a:r>
          </a:p>
        </p:txBody>
      </p:sp>
    </p:spTree>
    <p:extLst>
      <p:ext uri="{BB962C8B-B14F-4D97-AF65-F5344CB8AC3E}">
        <p14:creationId xmlns:p14="http://schemas.microsoft.com/office/powerpoint/2010/main" val="249992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/>
          <p:nvPr/>
        </p:nvSpPr>
        <p:spPr>
          <a:xfrm>
            <a:off x="827584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b="1" dirty="0" smtClean="0">
                <a:solidFill>
                  <a:srgbClr val="0070C0"/>
                </a:solidFill>
              </a:rPr>
              <a:t>excès de givre au niveau évaporateur de la chambre froide positive.</a:t>
            </a:r>
          </a:p>
        </p:txBody>
      </p:sp>
    </p:spTree>
    <p:extLst>
      <p:ext uri="{BB962C8B-B14F-4D97-AF65-F5344CB8AC3E}">
        <p14:creationId xmlns:p14="http://schemas.microsoft.com/office/powerpoint/2010/main" val="181418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77" y="1340768"/>
            <a:ext cx="7584013" cy="4267049"/>
          </a:xfrm>
        </p:spPr>
      </p:pic>
      <p:sp>
        <p:nvSpPr>
          <p:cNvPr id="4" name="ZoneTexte 3"/>
          <p:cNvSpPr txBox="1"/>
          <p:nvPr/>
        </p:nvSpPr>
        <p:spPr>
          <a:xfrm>
            <a:off x="827583" y="5877272"/>
            <a:ext cx="72008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Boucherie: </a:t>
            </a:r>
            <a:r>
              <a:rPr lang="fr-FR" b="1" dirty="0" smtClean="0">
                <a:solidFill>
                  <a:srgbClr val="0070C0"/>
                </a:solidFill>
              </a:rPr>
              <a:t>Plonge non fonctionnelle. </a:t>
            </a:r>
          </a:p>
        </p:txBody>
      </p:sp>
    </p:spTree>
    <p:extLst>
      <p:ext uri="{BB962C8B-B14F-4D97-AF65-F5344CB8AC3E}">
        <p14:creationId xmlns:p14="http://schemas.microsoft.com/office/powerpoint/2010/main" val="1662396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25761" y="-115478"/>
            <a:ext cx="3929792" cy="6986301"/>
          </a:xfrm>
        </p:spPr>
      </p:pic>
      <p:sp>
        <p:nvSpPr>
          <p:cNvPr id="5" name="ZoneTexte 4"/>
          <p:cNvSpPr txBox="1"/>
          <p:nvPr/>
        </p:nvSpPr>
        <p:spPr>
          <a:xfrm>
            <a:off x="827584" y="5949280"/>
            <a:ext cx="748883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PLS</a:t>
            </a:r>
            <a:r>
              <a:rPr lang="fr-FR" b="1" dirty="0" smtClean="0">
                <a:solidFill>
                  <a:srgbClr val="0070C0"/>
                </a:solidFill>
              </a:rPr>
              <a:t>: Le suivi des températures de stockage est irrégulier.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vérification de la température à cœur d’un produit au linéaire n’est pas réalisée.</a:t>
            </a:r>
          </a:p>
        </p:txBody>
      </p:sp>
    </p:spTree>
    <p:extLst>
      <p:ext uri="{BB962C8B-B14F-4D97-AF65-F5344CB8AC3E}">
        <p14:creationId xmlns:p14="http://schemas.microsoft.com/office/powerpoint/2010/main" val="247746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12496" y="-63821"/>
            <a:ext cx="4167283" cy="7408507"/>
          </a:xfrm>
        </p:spPr>
      </p:pic>
      <p:sp>
        <p:nvSpPr>
          <p:cNvPr id="4" name="ZoneTexte 3"/>
          <p:cNvSpPr txBox="1"/>
          <p:nvPr/>
        </p:nvSpPr>
        <p:spPr>
          <a:xfrm>
            <a:off x="691885" y="5994401"/>
            <a:ext cx="74085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Boulangerie/Pâtisserie : </a:t>
            </a:r>
            <a:r>
              <a:rPr lang="fr-FR" b="1" dirty="0" smtClean="0">
                <a:solidFill>
                  <a:srgbClr val="0070C0"/>
                </a:solidFill>
              </a:rPr>
              <a:t>Afficheur du meuble non fonctionnel.</a:t>
            </a:r>
          </a:p>
        </p:txBody>
      </p:sp>
    </p:spTree>
    <p:extLst>
      <p:ext uri="{BB962C8B-B14F-4D97-AF65-F5344CB8AC3E}">
        <p14:creationId xmlns:p14="http://schemas.microsoft.com/office/powerpoint/2010/main" val="2883732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/>
          <p:nvPr/>
        </p:nvSpPr>
        <p:spPr>
          <a:xfrm>
            <a:off x="691885" y="5994401"/>
            <a:ext cx="740850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Boulangerie/Pâtisserie :</a:t>
            </a:r>
            <a:r>
              <a:rPr lang="fr-FR" b="1" dirty="0" smtClean="0">
                <a:solidFill>
                  <a:srgbClr val="0070C0"/>
                </a:solidFill>
              </a:rPr>
              <a:t> la peinture du plafond de la chambre froide est écaillée.</a:t>
            </a:r>
          </a:p>
        </p:txBody>
      </p:sp>
    </p:spTree>
    <p:extLst>
      <p:ext uri="{BB962C8B-B14F-4D97-AF65-F5344CB8AC3E}">
        <p14:creationId xmlns:p14="http://schemas.microsoft.com/office/powerpoint/2010/main" val="3773413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7584013" cy="4267049"/>
          </a:xfrm>
        </p:spPr>
      </p:pic>
      <p:sp>
        <p:nvSpPr>
          <p:cNvPr id="4" name="ZoneTexte 3"/>
          <p:cNvSpPr txBox="1"/>
          <p:nvPr/>
        </p:nvSpPr>
        <p:spPr>
          <a:xfrm>
            <a:off x="691885" y="5994401"/>
            <a:ext cx="74085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Boulangerie/Pâtisserie </a:t>
            </a:r>
            <a:r>
              <a:rPr lang="fr-FR" b="1" u="sng" smtClean="0">
                <a:solidFill>
                  <a:srgbClr val="0070C0"/>
                </a:solidFill>
              </a:rPr>
              <a:t>:</a:t>
            </a:r>
            <a:r>
              <a:rPr lang="fr-FR" b="1" smtClean="0">
                <a:solidFill>
                  <a:srgbClr val="0070C0"/>
                </a:solidFill>
              </a:rPr>
              <a:t> Système </a:t>
            </a:r>
            <a:r>
              <a:rPr lang="fr-FR" b="1" dirty="0" smtClean="0">
                <a:solidFill>
                  <a:srgbClr val="0070C0"/>
                </a:solidFill>
              </a:rPr>
              <a:t>d’éclairage non protégé.</a:t>
            </a:r>
          </a:p>
        </p:txBody>
      </p:sp>
    </p:spTree>
    <p:extLst>
      <p:ext uri="{BB962C8B-B14F-4D97-AF65-F5344CB8AC3E}">
        <p14:creationId xmlns:p14="http://schemas.microsoft.com/office/powerpoint/2010/main" val="8040096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16093</TotalTime>
  <Words>117</Words>
  <Application>Microsoft Office PowerPoint</Application>
  <PresentationFormat>Affichage à l'écran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273</cp:revision>
  <cp:lastPrinted>2016-02-08T19:41:58Z</cp:lastPrinted>
  <dcterms:created xsi:type="dcterms:W3CDTF">2014-03-07T09:21:22Z</dcterms:created>
  <dcterms:modified xsi:type="dcterms:W3CDTF">2017-08-22T12:10:53Z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1337202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