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0"/>
  </p:notesMasterIdLst>
  <p:handoutMasterIdLst>
    <p:handoutMasterId r:id="rId11"/>
  </p:handoutMasterIdLst>
  <p:sldIdLst>
    <p:sldId id="268" r:id="rId3"/>
    <p:sldId id="331" r:id="rId4"/>
    <p:sldId id="336" r:id="rId5"/>
    <p:sldId id="332" r:id="rId6"/>
    <p:sldId id="333" r:id="rId7"/>
    <p:sldId id="334" r:id="rId8"/>
    <p:sldId id="335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34" autoAdjust="0"/>
  </p:normalViewPr>
  <p:slideViewPr>
    <p:cSldViewPr>
      <p:cViewPr varScale="1">
        <p:scale>
          <a:sx n="118" d="100"/>
          <a:sy n="118" d="100"/>
        </p:scale>
        <p:origin x="140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03/06/2017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03/06/2017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Lafayette</a:t>
            </a:r>
            <a:r>
              <a:rPr lang="fr-FR" altLang="fr-FR" kern="0" baseline="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Lafayette</a:t>
            </a:r>
          </a:p>
        </p:txBody>
      </p:sp>
      <p:sp>
        <p:nvSpPr>
          <p:cNvPr id="5" name="Rectangle 4"/>
          <p:cNvSpPr/>
          <p:nvPr/>
        </p:nvSpPr>
        <p:spPr>
          <a:xfrm>
            <a:off x="1109715" y="5756523"/>
            <a:ext cx="1829348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30 mai 2017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35818" y="5575543"/>
            <a:ext cx="2178803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Dr </a:t>
            </a:r>
            <a:r>
              <a:rPr lang="fr-FR" b="1" dirty="0" err="1" smtClean="0">
                <a:solidFill>
                  <a:srgbClr val="000000"/>
                </a:solidFill>
              </a:rPr>
              <a:t>Hend</a:t>
            </a:r>
            <a:r>
              <a:rPr lang="fr-FR" b="1" dirty="0" smtClean="0">
                <a:solidFill>
                  <a:srgbClr val="000000"/>
                </a:solidFill>
              </a:rPr>
              <a:t> KAMOUN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hend 29 juin\HEND\uhd\lafayette\2017\mai 17\lafayette mai 17\IMG_20170530_092903 (Small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40768"/>
            <a:ext cx="3888432" cy="5184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4427984" y="3140968"/>
            <a:ext cx="41044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étiquette cake  sorgho ne comporte pas le sésame (allergène majeur)</a:t>
            </a:r>
          </a:p>
        </p:txBody>
      </p:sp>
    </p:spTree>
    <p:extLst>
      <p:ext uri="{BB962C8B-B14F-4D97-AF65-F5344CB8AC3E}">
        <p14:creationId xmlns:p14="http://schemas.microsoft.com/office/powerpoint/2010/main" val="2021303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D:\hend 29 juin\HEND\uhd\lafayette\2017\mai 17\lafayette mai 17\IMG_20170530_102031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40768"/>
            <a:ext cx="3906180" cy="5208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4427984" y="3140968"/>
            <a:ext cx="41044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carreaux de carrelage ébréchés et cassés au sol du labo</a:t>
            </a:r>
          </a:p>
        </p:txBody>
      </p:sp>
    </p:spTree>
    <p:extLst>
      <p:ext uri="{BB962C8B-B14F-4D97-AF65-F5344CB8AC3E}">
        <p14:creationId xmlns:p14="http://schemas.microsoft.com/office/powerpoint/2010/main" val="2499920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40767"/>
            <a:ext cx="4032448" cy="5376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4644008" y="3140968"/>
            <a:ext cx="41044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Traiteur: </a:t>
            </a:r>
            <a:r>
              <a:rPr lang="fr-FR" b="1" dirty="0" smtClean="0">
                <a:solidFill>
                  <a:srgbClr val="0070C0"/>
                </a:solidFill>
              </a:rPr>
              <a:t>excès de givre au niveau évaporateur de la chambre froide positive</a:t>
            </a:r>
          </a:p>
        </p:txBody>
      </p:sp>
    </p:spTree>
    <p:extLst>
      <p:ext uri="{BB962C8B-B14F-4D97-AF65-F5344CB8AC3E}">
        <p14:creationId xmlns:p14="http://schemas.microsoft.com/office/powerpoint/2010/main" val="1814184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40767"/>
            <a:ext cx="3744416" cy="4992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4427984" y="3140968"/>
            <a:ext cx="4320480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Poissonnerie: </a:t>
            </a:r>
            <a:r>
              <a:rPr lang="fr-FR" b="1" dirty="0" smtClean="0">
                <a:solidFill>
                  <a:srgbClr val="0070C0"/>
                </a:solidFill>
              </a:rPr>
              <a:t>dans la chambre froide conduite d’évacuation des eaux de dégivrage est non reliée à l’évacuation des eaux usées</a:t>
            </a:r>
          </a:p>
        </p:txBody>
      </p:sp>
    </p:spTree>
    <p:extLst>
      <p:ext uri="{BB962C8B-B14F-4D97-AF65-F5344CB8AC3E}">
        <p14:creationId xmlns:p14="http://schemas.microsoft.com/office/powerpoint/2010/main" val="1662396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40767"/>
            <a:ext cx="3960440" cy="5280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644008" y="3140968"/>
            <a:ext cx="4104456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Poissonnerie: la </a:t>
            </a:r>
            <a:r>
              <a:rPr lang="fr-FR" b="1" dirty="0" smtClean="0">
                <a:solidFill>
                  <a:srgbClr val="0070C0"/>
                </a:solidFill>
              </a:rPr>
              <a:t>conduite d’évacuation des eaux de l’étal  est non reliée à l’évacuation des eaux usées</a:t>
            </a:r>
          </a:p>
        </p:txBody>
      </p:sp>
    </p:spTree>
    <p:extLst>
      <p:ext uri="{BB962C8B-B14F-4D97-AF65-F5344CB8AC3E}">
        <p14:creationId xmlns:p14="http://schemas.microsoft.com/office/powerpoint/2010/main" val="2477460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88096"/>
            <a:ext cx="3888432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4427984" y="3140967"/>
            <a:ext cx="424847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Douches : les </a:t>
            </a:r>
            <a:r>
              <a:rPr lang="fr-FR" b="1" dirty="0" smtClean="0">
                <a:solidFill>
                  <a:srgbClr val="0070C0"/>
                </a:solidFill>
              </a:rPr>
              <a:t>siphons non protégés dans les vestiaires homme et femme</a:t>
            </a:r>
          </a:p>
        </p:txBody>
      </p:sp>
    </p:spTree>
    <p:extLst>
      <p:ext uri="{BB962C8B-B14F-4D97-AF65-F5344CB8AC3E}">
        <p14:creationId xmlns:p14="http://schemas.microsoft.com/office/powerpoint/2010/main" val="28837328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16077</TotalTime>
  <Words>100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271</cp:revision>
  <cp:lastPrinted>2016-02-08T19:41:58Z</cp:lastPrinted>
  <dcterms:created xsi:type="dcterms:W3CDTF">2014-03-07T09:21:22Z</dcterms:created>
  <dcterms:modified xsi:type="dcterms:W3CDTF">2017-06-03T08:02:45Z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284714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