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68" r:id="rId3"/>
    <p:sldId id="283" r:id="rId4"/>
    <p:sldId id="279" r:id="rId5"/>
    <p:sldId id="313" r:id="rId6"/>
    <p:sldId id="317" r:id="rId7"/>
    <p:sldId id="288" r:id="rId8"/>
    <p:sldId id="282" r:id="rId9"/>
    <p:sldId id="284" r:id="rId10"/>
    <p:sldId id="286" r:id="rId11"/>
    <p:sldId id="287" r:id="rId12"/>
    <p:sldId id="289" r:id="rId13"/>
    <p:sldId id="315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31" r:id="rId22"/>
    <p:sldId id="324" r:id="rId23"/>
    <p:sldId id="325" r:id="rId24"/>
    <p:sldId id="326" r:id="rId25"/>
    <p:sldId id="327" r:id="rId26"/>
    <p:sldId id="328" r:id="rId27"/>
    <p:sldId id="329" r:id="rId28"/>
    <p:sldId id="330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22/03/2017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22/03/2017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77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1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52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9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0401" y="5756523"/>
            <a:ext cx="194797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03 mars 2017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4208" y="5575543"/>
            <a:ext cx="1762021" cy="8697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Mejed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Heni</a:t>
            </a:r>
            <a:endParaRPr lang="fr-FR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M. </a:t>
            </a:r>
            <a:r>
              <a:rPr lang="fr-FR" b="1" dirty="0" err="1" smtClean="0">
                <a:solidFill>
                  <a:srgbClr val="000000"/>
                </a:solidFill>
              </a:rPr>
              <a:t>Bilel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</a:rPr>
              <a:t>Hamdi</a:t>
            </a:r>
            <a:endParaRPr lang="fr-FR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5949280"/>
            <a:ext cx="655272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Traiteur: absence de support pour le produit détergent. Le produit est absent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2852936"/>
            <a:ext cx="30963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matériel n’est pas propre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860032" y="3068960"/>
            <a:ext cx="352839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 plafond du stand est jauni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60" y="1700808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93537" y="6021288"/>
            <a:ext cx="36724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poignée du rôtissoire est démontée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6093296"/>
            <a:ext cx="56886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vitre du meuble froid est brisée, la fermeture n’est pas étanche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0424"/>
            <a:ext cx="4350229" cy="32626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816424" cy="46805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5576" y="1844824"/>
            <a:ext cx="3168352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6200000">
            <a:off x="5040052" y="2528900"/>
            <a:ext cx="3168352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4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6178237"/>
            <a:ext cx="65162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Traiteur: les égouttoirs de la friteuse sont abîmés et sales avec un morceau de fil de fer issu du grattoir métallique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004048" cy="37530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9632" y="6156012"/>
            <a:ext cx="65162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hotte n’est pas propre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72000" y="1412776"/>
            <a:ext cx="3384376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 col de signe du lave-main est usé et rouillé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pistolet de la station de nettoyage est sale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7323"/>
            <a:ext cx="4227934" cy="56372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>
          <a:xfrm>
            <a:off x="4644008" y="3107536"/>
            <a:ext cx="343584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3968" y="5229200"/>
            <a:ext cx="424847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</a:t>
            </a:r>
          </a:p>
          <a:p>
            <a:r>
              <a:rPr lang="fr-FR" b="1" dirty="0">
                <a:solidFill>
                  <a:srgbClr val="0070C0"/>
                </a:solidFill>
              </a:rPr>
              <a:t>L</a:t>
            </a:r>
            <a:r>
              <a:rPr lang="fr-FR" b="1" dirty="0" smtClean="0">
                <a:solidFill>
                  <a:srgbClr val="0070C0"/>
                </a:solidFill>
              </a:rPr>
              <a:t>e plafond de la plonge est moisi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robinet de la longe est démonté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de la plonge est usé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552394" cy="26642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>
          <a:xfrm>
            <a:off x="180298" y="3933056"/>
            <a:ext cx="3551607" cy="27363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/>
          <a:stretch/>
        </p:blipFill>
        <p:spPr>
          <a:xfrm>
            <a:off x="4572000" y="1052736"/>
            <a:ext cx="4011910" cy="36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6093296"/>
            <a:ext cx="712879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peinture du meuble est écaillée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888432" cy="29163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07539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décollement des revêtements au niveau de la </a:t>
            </a:r>
            <a:r>
              <a:rPr lang="fr-FR" b="1" dirty="0" err="1" smtClean="0">
                <a:solidFill>
                  <a:srgbClr val="0070C0"/>
                </a:solidFill>
              </a:rPr>
              <a:t>caserie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916149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975906" cy="53012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0032" y="2636912"/>
            <a:ext cx="374441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barbe et mal rasée</a:t>
            </a:r>
          </a:p>
        </p:txBody>
      </p:sp>
    </p:spTree>
    <p:extLst>
      <p:ext uri="{BB962C8B-B14F-4D97-AF65-F5344CB8AC3E}">
        <p14:creationId xmlns:p14="http://schemas.microsoft.com/office/powerpoint/2010/main" val="9324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8" y="1584176"/>
            <a:ext cx="3435846" cy="458112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1424186" y="1656184"/>
            <a:ext cx="720080" cy="93610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2144266" y="4464496"/>
            <a:ext cx="720080" cy="93610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283968" y="1530658"/>
            <a:ext cx="352839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L’emplacement du DEIV est trop proche de l’étal. Ce dernier ne peut être exposé plus loin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Une des plaques du plafond est démontée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3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2309054"/>
            <a:ext cx="35283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 sol est écaillé</a:t>
            </a:r>
          </a:p>
        </p:txBody>
      </p:sp>
    </p:spTree>
    <p:extLst>
      <p:ext uri="{BB962C8B-B14F-4D97-AF65-F5344CB8AC3E}">
        <p14:creationId xmlns:p14="http://schemas.microsoft.com/office/powerpoint/2010/main" val="224293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3816424" cy="27749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52736"/>
            <a:ext cx="2736306" cy="27749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816424" cy="29249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48264" y="3284984"/>
            <a:ext cx="21957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nettoyage des rayons est insatisfaisant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33056"/>
            <a:ext cx="2736307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1" y="692696"/>
            <a:ext cx="3435846" cy="331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9545"/>
            <a:ext cx="3921900" cy="42484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" y="4149080"/>
            <a:ext cx="3435846" cy="26369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5521770"/>
            <a:ext cx="41044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 du sous-sol: accumulation de ferrailles et de palettes. Le sol n’était pas propre</a:t>
            </a:r>
          </a:p>
        </p:txBody>
      </p:sp>
    </p:spTree>
    <p:extLst>
      <p:ext uri="{BB962C8B-B14F-4D97-AF65-F5344CB8AC3E}">
        <p14:creationId xmlns:p14="http://schemas.microsoft.com/office/powerpoint/2010/main" val="247131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9537" y="536677"/>
            <a:ext cx="2916364" cy="42365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137925" cy="55172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5085184"/>
            <a:ext cx="41044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meuble des produits frais est sale, celui des huiles est rouillé</a:t>
            </a:r>
          </a:p>
        </p:txBody>
      </p:sp>
    </p:spTree>
    <p:extLst>
      <p:ext uri="{BB962C8B-B14F-4D97-AF65-F5344CB8AC3E}">
        <p14:creationId xmlns:p14="http://schemas.microsoft.com/office/powerpoint/2010/main" val="2735904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568" y="1916832"/>
            <a:ext cx="3705876" cy="32849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4008" y="2912993"/>
            <a:ext cx="41044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présence de cafards dans les locaux</a:t>
            </a:r>
          </a:p>
        </p:txBody>
      </p:sp>
    </p:spTree>
    <p:extLst>
      <p:ext uri="{BB962C8B-B14F-4D97-AF65-F5344CB8AC3E}">
        <p14:creationId xmlns:p14="http://schemas.microsoft.com/office/powerpoint/2010/main" val="264487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923928" cy="29429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4031432" cy="30235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9772" y="5733256"/>
            <a:ext cx="41044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Sanitaires: absence de distributeurs de papier essuie-mains</a:t>
            </a:r>
          </a:p>
        </p:txBody>
      </p:sp>
    </p:spTree>
    <p:extLst>
      <p:ext uri="{BB962C8B-B14F-4D97-AF65-F5344CB8AC3E}">
        <p14:creationId xmlns:p14="http://schemas.microsoft.com/office/powerpoint/2010/main" val="243031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372036"/>
            <a:ext cx="777686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le cache arrière du four est démonté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61" y="1259468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6237312"/>
            <a:ext cx="57332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Boulangerie: les trajets des canaux ne sont pas colmatés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/>
          <a:stretch/>
        </p:blipFill>
        <p:spPr>
          <a:xfrm>
            <a:off x="2699792" y="1484784"/>
            <a:ext cx="386789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63679"/>
            <a:ext cx="781236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070C0"/>
                </a:solidFill>
              </a:rPr>
              <a:t>Pâtisserie: le néon n’est pas protégé et la peinture du plafond est écaillée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980728"/>
            <a:ext cx="3744416" cy="28083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8488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76806" y="6160120"/>
            <a:ext cx="781963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Pâtisserie: l’étiquetage des </a:t>
            </a:r>
            <a:r>
              <a:rPr lang="fr-FR" b="1" dirty="0" err="1" smtClean="0">
                <a:solidFill>
                  <a:srgbClr val="0070C0"/>
                </a:solidFill>
              </a:rPr>
              <a:t>makroudh</a:t>
            </a:r>
            <a:r>
              <a:rPr lang="fr-FR" b="1" dirty="0" smtClean="0">
                <a:solidFill>
                  <a:srgbClr val="0070C0"/>
                </a:solidFill>
              </a:rPr>
              <a:t> de la maison </a:t>
            </a:r>
            <a:r>
              <a:rPr lang="fr-FR" b="1" dirty="0" err="1" smtClean="0">
                <a:solidFill>
                  <a:srgbClr val="0070C0"/>
                </a:solidFill>
              </a:rPr>
              <a:t>Essaada</a:t>
            </a:r>
            <a:r>
              <a:rPr lang="fr-FR" b="1" dirty="0" smtClean="0">
                <a:solidFill>
                  <a:srgbClr val="0070C0"/>
                </a:solidFill>
              </a:rPr>
              <a:t> et des cakes farcies aux dattes ne précise pas la présence des sésames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416491" cy="3312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15616" y="6309320"/>
            <a:ext cx="655272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Traiteur: personnel mal rasé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051720" y="1584176"/>
            <a:ext cx="4764021" cy="3573016"/>
            <a:chOff x="2009969" y="1412776"/>
            <a:chExt cx="4764021" cy="357301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69" y="1412776"/>
              <a:ext cx="4764021" cy="3573016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4067944" y="2276872"/>
              <a:ext cx="1296144" cy="720080"/>
            </a:xfrm>
            <a:prstGeom prst="roundRect">
              <a:avLst/>
            </a:prstGeom>
            <a:solidFill>
              <a:schemeClr val="accent4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7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237312"/>
            <a:ext cx="792088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Chambre froide traiteur: Stockage d’une pâte moisie et non identifiée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211669"/>
            <a:ext cx="68580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Traiteur: l’évaporateur est rouillé et présente des condensats qui dégoulinent sur les préparations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08" y="1268760"/>
            <a:ext cx="6372200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16066</TotalTime>
  <Words>343</Words>
  <Application>Microsoft Office PowerPoint</Application>
  <PresentationFormat>Affichage à l'écran (4:3)</PresentationFormat>
  <Paragraphs>41</Paragraphs>
  <Slides>27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266</cp:revision>
  <cp:lastPrinted>2016-02-08T19:41:58Z</cp:lastPrinted>
  <dcterms:created xsi:type="dcterms:W3CDTF">2014-03-07T09:21:22Z</dcterms:created>
  <dcterms:modified xsi:type="dcterms:W3CDTF">2017-03-22T09:07:26Z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1338535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