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12"/>
  </p:notesMasterIdLst>
  <p:handoutMasterIdLst>
    <p:handoutMasterId r:id="rId13"/>
  </p:handoutMasterIdLst>
  <p:sldIdLst>
    <p:sldId id="268" r:id="rId3"/>
    <p:sldId id="347" r:id="rId4"/>
    <p:sldId id="349" r:id="rId5"/>
    <p:sldId id="350" r:id="rId6"/>
    <p:sldId id="351" r:id="rId7"/>
    <p:sldId id="352" r:id="rId8"/>
    <p:sldId id="353" r:id="rId9"/>
    <p:sldId id="355" r:id="rId10"/>
    <p:sldId id="356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29/08/2018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29/08/2018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graphique SmartArt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dirty="0" smtClean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dirty="0" smtClean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5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Ksar</a:t>
            </a:r>
            <a:r>
              <a:rPr lang="fr-FR" altLang="fr-FR" kern="0" baseline="0" dirty="0" smtClean="0"/>
              <a:t> Saïd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 dirty="0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dirty="0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LAC</a:t>
            </a:r>
            <a:r>
              <a:rPr lang="fr-FR" altLang="fr-FR" kern="0" baseline="0" dirty="0" smtClean="0"/>
              <a:t> 2 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LAC 2</a:t>
            </a:r>
          </a:p>
        </p:txBody>
      </p:sp>
      <p:sp>
        <p:nvSpPr>
          <p:cNvPr id="5" name="Rectangle 4"/>
          <p:cNvSpPr/>
          <p:nvPr/>
        </p:nvSpPr>
        <p:spPr>
          <a:xfrm>
            <a:off x="1150593" y="5756523"/>
            <a:ext cx="1747594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24/08/2018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0165" y="5087109"/>
            <a:ext cx="3166251" cy="133882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</a:t>
            </a:r>
            <a:r>
              <a:rPr lang="fr-FR" b="1" dirty="0" smtClean="0">
                <a:solidFill>
                  <a:srgbClr val="000000"/>
                </a:solidFill>
              </a:rPr>
              <a:t>CHOUCHENE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&amp; </a:t>
            </a:r>
          </a:p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LAHMER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55576" y="5840760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Utilisation de pulvérisateur d’insecticide au stand; ce dernier est entreposé sur la </a:t>
            </a:r>
            <a:r>
              <a:rPr lang="fr-FR" sz="1600" b="1" dirty="0" err="1" smtClean="0">
                <a:solidFill>
                  <a:srgbClr val="0070C0"/>
                </a:solidFill>
              </a:rPr>
              <a:t>filmeuse</a:t>
            </a:r>
            <a:r>
              <a:rPr lang="fr-FR" sz="1600" b="1" dirty="0" smtClean="0">
                <a:solidFill>
                  <a:srgbClr val="0070C0"/>
                </a:solidFill>
              </a:rPr>
              <a:t> à barquette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5571" y="1340768"/>
            <a:ext cx="6800850" cy="4078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332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55576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Présence de rouille sur le revêtement de la fabrique de glace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272808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82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55576" y="5840760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Poissonnerie: Stockage des poissons ‘</a:t>
            </a:r>
            <a:r>
              <a:rPr lang="fr-FR" sz="1600" b="1" dirty="0" err="1" smtClean="0">
                <a:solidFill>
                  <a:srgbClr val="0070C0"/>
                </a:solidFill>
              </a:rPr>
              <a:t>Bacalao</a:t>
            </a:r>
            <a:r>
              <a:rPr lang="fr-FR" sz="1600" b="1" dirty="0" smtClean="0">
                <a:solidFill>
                  <a:srgbClr val="0070C0"/>
                </a:solidFill>
              </a:rPr>
              <a:t>’, destinés à la vente, dans une corbeille de poubelle. Ces denrées sont dépourvus d’identification.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r="21" b="72"/>
          <a:stretch/>
        </p:blipFill>
        <p:spPr>
          <a:xfrm>
            <a:off x="345760" y="1340768"/>
            <a:ext cx="4176464" cy="432048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4009" y="1340768"/>
            <a:ext cx="439248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493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91197" y="5949280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Boucherie: Présence des piqûres de moisissures sur les instructions affichées au laboratoire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2"/>
          <a:srcRect b="48"/>
          <a:stretch/>
        </p:blipFill>
        <p:spPr>
          <a:xfrm>
            <a:off x="683568" y="1340766"/>
            <a:ext cx="3960440" cy="4464497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r:embed="rId3"/>
          <a:srcRect r="81"/>
          <a:stretch/>
        </p:blipFill>
        <p:spPr>
          <a:xfrm>
            <a:off x="4788024" y="1340765"/>
            <a:ext cx="3816424" cy="446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3160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55576" y="5840760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Protection partielle des meubles d’exposition à température ambiante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3588" y="1412776"/>
            <a:ext cx="7344816" cy="4049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43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827584" y="6021288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Traiteur: accumulation de graisse sur les parois de la rôtissoire et </a:t>
            </a:r>
            <a:r>
              <a:rPr lang="fr-FR" sz="1600" b="1" dirty="0" smtClean="0">
                <a:solidFill>
                  <a:srgbClr val="0070C0"/>
                </a:solidFill>
              </a:rPr>
              <a:t>panier</a:t>
            </a:r>
            <a:r>
              <a:rPr lang="fr-FR" sz="1600" b="1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friteuse.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268760"/>
            <a:ext cx="3960440" cy="4464496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984" y="1281236"/>
            <a:ext cx="4163447" cy="445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3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55576" y="5840760"/>
            <a:ext cx="7560840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FLEG: présence de piqûres de moisissures sous les portes étiquettes du meuble froid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1412776"/>
            <a:ext cx="7344816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27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/>
          <p:cNvSpPr txBox="1"/>
          <p:nvPr/>
        </p:nvSpPr>
        <p:spPr>
          <a:xfrm>
            <a:off x="755576" y="5840760"/>
            <a:ext cx="7560840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Sanitaires: Présence de souillures sur les bouches d’extraction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1412776"/>
            <a:ext cx="6984776" cy="4193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248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20873</TotalTime>
  <Words>132</Words>
  <Application>Microsoft Office PowerPoint</Application>
  <PresentationFormat>Affichage à l'écran (4:3)</PresentationFormat>
  <Paragraphs>14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321</cp:revision>
  <cp:lastPrinted>2016-02-08T19:41:58Z</cp:lastPrinted>
  <dcterms:created xsi:type="dcterms:W3CDTF">2014-03-07T09:21:22Z</dcterms:created>
  <dcterms:modified xsi:type="dcterms:W3CDTF">2018-08-29T14:55:01Z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523671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