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68" r:id="rId3"/>
    <p:sldId id="347" r:id="rId4"/>
    <p:sldId id="362" r:id="rId5"/>
    <p:sldId id="348" r:id="rId6"/>
    <p:sldId id="349" r:id="rId7"/>
    <p:sldId id="350" r:id="rId8"/>
    <p:sldId id="351" r:id="rId9"/>
    <p:sldId id="352" r:id="rId10"/>
    <p:sldId id="354" r:id="rId11"/>
    <p:sldId id="355" r:id="rId12"/>
    <p:sldId id="363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5" d="100"/>
          <a:sy n="65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27/06/2018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27/06/2018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LAC</a:t>
            </a:r>
            <a:r>
              <a:rPr lang="fr-FR" altLang="fr-FR" kern="0" baseline="0" dirty="0" smtClean="0"/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LAC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0593" y="5756523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21/06/2018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7034" y="5756523"/>
            <a:ext cx="2178803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</a:t>
            </a:r>
            <a:r>
              <a:rPr lang="fr-FR" b="1" dirty="0" err="1" smtClean="0">
                <a:solidFill>
                  <a:srgbClr val="000000"/>
                </a:solidFill>
              </a:rPr>
              <a:t>Hend</a:t>
            </a:r>
            <a:r>
              <a:rPr lang="fr-FR" b="1" dirty="0" smtClean="0">
                <a:solidFill>
                  <a:srgbClr val="000000"/>
                </a:solidFill>
              </a:rPr>
              <a:t> KAMOUN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hend 29 juin\HEND\uhd\lac 2\2018\juin 18\Photos\IMG_20180621_120341 (Small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9537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hend 29 juin\HEND\uhd\lac 2\2018\juin 18\Photos\IMG_20180621_120355 (Small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22781"/>
            <a:ext cx="4446959" cy="33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32040" y="1916832"/>
            <a:ext cx="3787389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Olives épices </a:t>
            </a:r>
            <a:r>
              <a:rPr lang="fr-FR" sz="1600" b="1" dirty="0" smtClean="0">
                <a:solidFill>
                  <a:srgbClr val="0070C0"/>
                </a:solidFill>
              </a:rPr>
              <a:t>: présence de traces de rouille sur le linéaire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51374" y="3501008"/>
            <a:ext cx="388843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l’étiquetage </a:t>
            </a:r>
            <a:r>
              <a:rPr lang="fr-FR" sz="1600" b="1" dirty="0">
                <a:solidFill>
                  <a:srgbClr val="0070C0"/>
                </a:solidFill>
              </a:rPr>
              <a:t>du produit </a:t>
            </a:r>
            <a:r>
              <a:rPr lang="fr-FR" sz="1600" b="1" dirty="0" err="1">
                <a:solidFill>
                  <a:srgbClr val="0070C0"/>
                </a:solidFill>
              </a:rPr>
              <a:t>hrouss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« épices </a:t>
            </a:r>
            <a:r>
              <a:rPr lang="fr-FR" sz="1600" b="1" dirty="0">
                <a:solidFill>
                  <a:srgbClr val="0070C0"/>
                </a:solidFill>
              </a:rPr>
              <a:t>et </a:t>
            </a:r>
            <a:r>
              <a:rPr lang="fr-FR" sz="1600" b="1" dirty="0" smtClean="0">
                <a:solidFill>
                  <a:srgbClr val="0070C0"/>
                </a:solidFill>
              </a:rPr>
              <a:t>saveurs » </a:t>
            </a:r>
            <a:r>
              <a:rPr lang="fr-FR" sz="1600" b="1" dirty="0">
                <a:solidFill>
                  <a:srgbClr val="0070C0"/>
                </a:solidFill>
              </a:rPr>
              <a:t>lot </a:t>
            </a:r>
            <a:r>
              <a:rPr lang="fr-FR" sz="1600" b="1" dirty="0" smtClean="0">
                <a:solidFill>
                  <a:srgbClr val="0070C0"/>
                </a:solidFill>
              </a:rPr>
              <a:t>05/2018 </a:t>
            </a:r>
            <a:r>
              <a:rPr lang="fr-FR" sz="1600" b="1" dirty="0">
                <a:solidFill>
                  <a:srgbClr val="0070C0"/>
                </a:solidFill>
              </a:rPr>
              <a:t>est non conforme (certaines mentions sont barrés au marqueur) </a:t>
            </a:r>
          </a:p>
        </p:txBody>
      </p:sp>
      <p:pic>
        <p:nvPicPr>
          <p:cNvPr id="1026" name="Picture 2" descr="D:\hend 29 juin\HEND\uhd\l'aouina express\juin 18\IMG_20180613_102716 (Small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4039815" cy="53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59" y="126876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55576" y="5840760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 </a:t>
            </a:r>
            <a:r>
              <a:rPr lang="fr-FR" sz="1600" b="1" u="sng" dirty="0" err="1" smtClean="0">
                <a:solidFill>
                  <a:srgbClr val="0070C0"/>
                </a:solidFill>
              </a:rPr>
              <a:t>trad</a:t>
            </a:r>
            <a:r>
              <a:rPr lang="fr-FR" sz="1600" b="1" dirty="0" smtClean="0">
                <a:solidFill>
                  <a:srgbClr val="0070C0"/>
                </a:solidFill>
              </a:rPr>
              <a:t>: Précisez pour chaque assortiment </a:t>
            </a:r>
            <a:r>
              <a:rPr lang="fr-FR" sz="1600" b="1" dirty="0" err="1" smtClean="0">
                <a:solidFill>
                  <a:srgbClr val="0070C0"/>
                </a:solidFill>
              </a:rPr>
              <a:t>trad</a:t>
            </a:r>
            <a:r>
              <a:rPr lang="fr-FR" sz="1600" b="1" dirty="0" smtClean="0">
                <a:solidFill>
                  <a:srgbClr val="0070C0"/>
                </a:solidFill>
              </a:rPr>
              <a:t> présenté au linéaire  le fournisseur, la date de découpe et la DLC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hend 29 juin\HEND\uhd\lac 2\2018\juin 18\Photos\IMG_20180621_142545 (Small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3975"/>
            <a:ext cx="4188019" cy="55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99577" y="3481212"/>
            <a:ext cx="373286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 </a:t>
            </a:r>
            <a:r>
              <a:rPr lang="fr-FR" sz="1600" b="1" u="sng" dirty="0" err="1" smtClean="0">
                <a:solidFill>
                  <a:srgbClr val="0070C0"/>
                </a:solidFill>
              </a:rPr>
              <a:t>Trad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</a:rPr>
              <a:t>:décoration du produit </a:t>
            </a:r>
            <a:r>
              <a:rPr lang="fr-FR" sz="1600" b="1" dirty="0" err="1" smtClean="0">
                <a:solidFill>
                  <a:srgbClr val="0070C0"/>
                </a:solidFill>
              </a:rPr>
              <a:t>kammounia</a:t>
            </a:r>
            <a:r>
              <a:rPr lang="fr-FR" sz="1600" b="1" dirty="0" smtClean="0">
                <a:solidFill>
                  <a:srgbClr val="0070C0"/>
                </a:solidFill>
              </a:rPr>
              <a:t> par du persil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end 29 juin\HEND\uhd\lac 2\2018\juin 18\Photos\IMG_20180621_092929 (Small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4176464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16016" y="3073119"/>
            <a:ext cx="3816424" cy="20621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 </a:t>
            </a:r>
            <a:r>
              <a:rPr lang="fr-FR" sz="1600" b="1" dirty="0" smtClean="0">
                <a:solidFill>
                  <a:srgbClr val="0070C0"/>
                </a:solidFill>
              </a:rPr>
              <a:t>:sur la fiche de traçabilité de volailles </a:t>
            </a:r>
            <a:r>
              <a:rPr lang="fr-FR" sz="1600" b="1" dirty="0" err="1" smtClean="0">
                <a:solidFill>
                  <a:srgbClr val="0070C0"/>
                </a:solidFill>
              </a:rPr>
              <a:t>trad</a:t>
            </a:r>
            <a:r>
              <a:rPr lang="fr-FR" sz="1600" b="1" dirty="0" smtClean="0">
                <a:solidFill>
                  <a:srgbClr val="0070C0"/>
                </a:solidFill>
              </a:rPr>
              <a:t> :un seul numéro de lot est indiqué pour tous les produits volailles </a:t>
            </a:r>
            <a:r>
              <a:rPr lang="fr-FR" sz="1600" b="1" dirty="0" err="1" smtClean="0">
                <a:solidFill>
                  <a:srgbClr val="0070C0"/>
                </a:solidFill>
              </a:rPr>
              <a:t>trad</a:t>
            </a:r>
            <a:r>
              <a:rPr lang="fr-FR" sz="1600" b="1" dirty="0" smtClean="0">
                <a:solidFill>
                  <a:srgbClr val="0070C0"/>
                </a:solidFill>
              </a:rPr>
              <a:t> alors que sur le certificat de salubrité plusieurs numéros de lot sont attribués aux </a:t>
            </a:r>
            <a:r>
              <a:rPr lang="fr-FR" sz="1600" b="1" dirty="0" smtClean="0">
                <a:solidFill>
                  <a:srgbClr val="0070C0"/>
                </a:solidFill>
              </a:rPr>
              <a:t>différentes </a:t>
            </a:r>
            <a:r>
              <a:rPr lang="fr-FR" sz="1600" b="1" dirty="0" smtClean="0">
                <a:solidFill>
                  <a:srgbClr val="0070C0"/>
                </a:solidFill>
              </a:rPr>
              <a:t>sortes de produits </a:t>
            </a:r>
            <a:r>
              <a:rPr lang="fr-FR" sz="1600" b="1" dirty="0" err="1" smtClean="0">
                <a:solidFill>
                  <a:srgbClr val="0070C0"/>
                </a:solidFill>
              </a:rPr>
              <a:t>cocoricco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0919" y="3583714"/>
            <a:ext cx="392443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 </a:t>
            </a:r>
            <a:r>
              <a:rPr lang="fr-FR" sz="1600" b="1" dirty="0" smtClean="0">
                <a:solidFill>
                  <a:srgbClr val="0070C0"/>
                </a:solidFill>
              </a:rPr>
              <a:t>:affuteuse non fonctionnelle malgré l’email envoyé au technique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hend 29 juin\HEND\uhd\lac 2\2018\juin 18\Photos\IMG_20180621_094022 (Small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3" y="1196752"/>
            <a:ext cx="4085946" cy="54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end 29 juin\HEND\uhd\lac 2\2018\juin 18\Photos\IMG_20180621_110859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08903" cy="4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687" y="6075437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rgbClr val="0070C0"/>
                </a:solidFill>
              </a:rPr>
              <a:t>Boul</a:t>
            </a:r>
            <a:r>
              <a:rPr lang="fr-FR" sz="1600" b="1" u="sng" dirty="0" smtClean="0">
                <a:solidFill>
                  <a:srgbClr val="0070C0"/>
                </a:solidFill>
              </a:rPr>
              <a:t>/pat </a:t>
            </a:r>
            <a:r>
              <a:rPr lang="fr-FR" sz="1600" b="1" dirty="0" smtClean="0">
                <a:solidFill>
                  <a:srgbClr val="0070C0"/>
                </a:solidFill>
              </a:rPr>
              <a:t>:étiquetage du fournisseur non conforme des </a:t>
            </a:r>
            <a:r>
              <a:rPr lang="fr-FR" sz="1600" b="1" dirty="0" err="1" smtClean="0">
                <a:solidFill>
                  <a:srgbClr val="0070C0"/>
                </a:solidFill>
              </a:rPr>
              <a:t>donut’s</a:t>
            </a:r>
            <a:r>
              <a:rPr lang="fr-FR" sz="1600" b="1" dirty="0" smtClean="0">
                <a:solidFill>
                  <a:srgbClr val="0070C0"/>
                </a:solidFill>
              </a:rPr>
              <a:t>: manque d’indication de la température de conservation sur l’étiquetage 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end 29 juin\HEND\uhd\lac 2\2018\juin 18\Photos\IMG_20180621_111354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48288" cy="46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60738" y="6093296"/>
            <a:ext cx="756084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rgbClr val="0070C0"/>
                </a:solidFill>
              </a:rPr>
              <a:t>Boul</a:t>
            </a:r>
            <a:r>
              <a:rPr lang="fr-FR" sz="1600" b="1" u="sng" dirty="0" smtClean="0">
                <a:solidFill>
                  <a:srgbClr val="0070C0"/>
                </a:solidFill>
              </a:rPr>
              <a:t>/ Pat</a:t>
            </a:r>
            <a:r>
              <a:rPr lang="fr-FR" sz="1600" b="1" dirty="0" smtClean="0">
                <a:solidFill>
                  <a:srgbClr val="0070C0"/>
                </a:solidFill>
              </a:rPr>
              <a:t>: plusieurs produits non retirés du linéaire dont la DLC est 22/06/18 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927794"/>
            <a:ext cx="756084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rgbClr val="0070C0"/>
                </a:solidFill>
              </a:rPr>
              <a:t>Boul</a:t>
            </a:r>
            <a:r>
              <a:rPr lang="fr-FR" sz="1600" b="1" u="sng" dirty="0" smtClean="0">
                <a:solidFill>
                  <a:srgbClr val="0070C0"/>
                </a:solidFill>
              </a:rPr>
              <a:t>/Pat </a:t>
            </a:r>
            <a:r>
              <a:rPr lang="fr-FR" sz="1600" b="1" dirty="0" smtClean="0">
                <a:solidFill>
                  <a:srgbClr val="0070C0"/>
                </a:solidFill>
              </a:rPr>
              <a:t>:Développement de givre dans la chambre froid négative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hend 29 juin\HEND\uhd\lac 2\2018\juin 18\Photos\IMG_20180621_113010 (Small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38" y="1381207"/>
            <a:ext cx="6062116" cy="45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745051" y="3356992"/>
            <a:ext cx="3787389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rgbClr val="0070C0"/>
                </a:solidFill>
              </a:rPr>
              <a:t>Boul</a:t>
            </a:r>
            <a:r>
              <a:rPr lang="fr-FR" sz="1600" b="1" u="sng" dirty="0" smtClean="0">
                <a:solidFill>
                  <a:srgbClr val="0070C0"/>
                </a:solidFill>
              </a:rPr>
              <a:t>/Pat </a:t>
            </a:r>
            <a:r>
              <a:rPr lang="fr-FR" sz="1600" b="1" dirty="0" smtClean="0">
                <a:solidFill>
                  <a:srgbClr val="0070C0"/>
                </a:solidFill>
              </a:rPr>
              <a:t>:étiquetage (Nom du produit et composition) manquant sur l’étiquette balance des produits </a:t>
            </a:r>
            <a:r>
              <a:rPr lang="fr-FR" sz="1600" b="1" dirty="0" err="1" smtClean="0">
                <a:solidFill>
                  <a:srgbClr val="0070C0"/>
                </a:solidFill>
              </a:rPr>
              <a:t>baklawa</a:t>
            </a:r>
            <a:r>
              <a:rPr lang="fr-FR" sz="1600" b="1" dirty="0" smtClean="0">
                <a:solidFill>
                  <a:srgbClr val="0070C0"/>
                </a:solidFill>
              </a:rPr>
              <a:t> et </a:t>
            </a:r>
            <a:r>
              <a:rPr lang="fr-FR" sz="1600" b="1" dirty="0" err="1" smtClean="0">
                <a:solidFill>
                  <a:srgbClr val="0070C0"/>
                </a:solidFill>
              </a:rPr>
              <a:t>kaak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anbar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D:\hend 29 juin\HEND\uhd\lac 2\2018\juin 18\Photos\IMG_20180621_114920 (Small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5" y="1300204"/>
            <a:ext cx="4140486" cy="55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20838</TotalTime>
  <Words>178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315</cp:revision>
  <cp:lastPrinted>2016-02-08T19:41:58Z</cp:lastPrinted>
  <dcterms:created xsi:type="dcterms:W3CDTF">2014-03-07T09:21:22Z</dcterms:created>
  <dcterms:modified xsi:type="dcterms:W3CDTF">2018-06-27T12:54:06Z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596131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