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3" r:id="rId12"/>
    <p:sldId id="345" r:id="rId13"/>
    <p:sldId id="346" r:id="rId14"/>
    <p:sldId id="347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04/04/2018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04/04/2018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30/03/2018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08104" y="5756523"/>
            <a:ext cx="231666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Raja Bouhalfaya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80526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négative Boul/Pat: </a:t>
            </a:r>
            <a:r>
              <a:rPr lang="fr-FR" sz="1600" b="1" dirty="0" smtClean="0">
                <a:solidFill>
                  <a:srgbClr val="0070C0"/>
                </a:solidFill>
              </a:rPr>
              <a:t>Accumulation d’une quantité importante de givre.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08720"/>
            <a:ext cx="4464496" cy="334837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705" y="2132856"/>
            <a:ext cx="4392488" cy="329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4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052736"/>
            <a:ext cx="3528392" cy="470452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902181" cy="292663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32677" y="6093296"/>
            <a:ext cx="8078645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CF Olives et condiments: </a:t>
            </a:r>
            <a:r>
              <a:rPr lang="fr-FR" sz="1600" b="1" dirty="0" smtClean="0">
                <a:solidFill>
                  <a:srgbClr val="0070C0"/>
                </a:solidFill>
              </a:rPr>
              <a:t>La CF était très étroite ,et l’éclairage non fonctionnel.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6300192" y="2860834"/>
            <a:ext cx="36004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52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1988840"/>
            <a:ext cx="34563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FLEG: </a:t>
            </a:r>
            <a:r>
              <a:rPr lang="fr-FR" sz="1600" b="1" dirty="0" smtClean="0">
                <a:solidFill>
                  <a:srgbClr val="0070C0"/>
                </a:solidFill>
              </a:rPr>
              <a:t>La poubelle était dépourvue de pédale ,donc à ouverture manuelle.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124743"/>
            <a:ext cx="3960440" cy="52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02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5589240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PLS</a:t>
            </a:r>
            <a:r>
              <a:rPr lang="fr-FR" sz="1600" b="1" dirty="0" smtClean="0">
                <a:solidFill>
                  <a:srgbClr val="0070C0"/>
                </a:solidFill>
              </a:rPr>
              <a:t>:Développement de givre dans les meubles des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1" y="1245964"/>
            <a:ext cx="4596003" cy="344700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25182"/>
            <a:ext cx="4224470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606304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Stand LS Boucherie</a:t>
            </a:r>
            <a:r>
              <a:rPr lang="fr-FR" sz="1600" b="1" dirty="0" smtClean="0">
                <a:solidFill>
                  <a:srgbClr val="0070C0"/>
                </a:solidFill>
              </a:rPr>
              <a:t>: L’étiquette du produit Kebab de bœuf ne mentionnait pas la DLC.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55" b="11853"/>
          <a:stretch/>
        </p:blipFill>
        <p:spPr>
          <a:xfrm rot="10800000">
            <a:off x="395536" y="1219977"/>
            <a:ext cx="4392488" cy="376906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3" r="20491"/>
          <a:stretch/>
        </p:blipFill>
        <p:spPr>
          <a:xfrm>
            <a:off x="4942844" y="1348048"/>
            <a:ext cx="4054184" cy="364099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3347864" y="2636912"/>
            <a:ext cx="1512168" cy="64807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4788024" y="3333053"/>
            <a:ext cx="4176464" cy="5760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6406922" y="1556792"/>
            <a:ext cx="442916" cy="79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Stand Boucherie Trad</a:t>
            </a:r>
            <a:r>
              <a:rPr lang="fr-FR" sz="1600" b="1" dirty="0" smtClean="0">
                <a:solidFill>
                  <a:srgbClr val="0070C0"/>
                </a:solidFill>
              </a:rPr>
              <a:t>:La planche à découpe présentait de multiples rayures. Nécessité de rabotage.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196752"/>
            <a:ext cx="6228184" cy="467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71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189039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CF Poissonnerie : </a:t>
            </a:r>
            <a:r>
              <a:rPr lang="fr-FR" sz="1600" b="1" dirty="0" smtClean="0">
                <a:solidFill>
                  <a:srgbClr val="0070C0"/>
                </a:solidFill>
              </a:rPr>
              <a:t>La </a:t>
            </a:r>
            <a:r>
              <a:rPr lang="fr-FR" sz="1600" b="1" dirty="0" smtClean="0">
                <a:solidFill>
                  <a:srgbClr val="0070C0"/>
                </a:solidFill>
              </a:rPr>
              <a:t>manche de la pelle était </a:t>
            </a:r>
            <a:r>
              <a:rPr lang="fr-FR" sz="1600" b="1" dirty="0" smtClean="0">
                <a:solidFill>
                  <a:srgbClr val="0070C0"/>
                </a:solidFill>
              </a:rPr>
              <a:t>démontée.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6" y="908720"/>
            <a:ext cx="6562728" cy="492204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H="1" flipV="1">
            <a:off x="6444208" y="3861048"/>
            <a:ext cx="108012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9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537321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LS Poissonnerie: </a:t>
            </a:r>
            <a:r>
              <a:rPr lang="fr-FR" sz="1600" b="1" dirty="0" smtClean="0">
                <a:solidFill>
                  <a:srgbClr val="0070C0"/>
                </a:solidFill>
              </a:rPr>
              <a:t>Les étiquettes de certains pots d’anchois marinée ,indiquaient 2 DF ,sans DLC. Avertir le fournisseur sur cet écart.</a:t>
            </a:r>
            <a:r>
              <a:rPr lang="fr-FR" sz="1600" b="1" u="sng" dirty="0" smtClean="0">
                <a:solidFill>
                  <a:srgbClr val="0070C0"/>
                </a:solidFill>
              </a:rPr>
              <a:t> 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01" t="14429" r="7299" b="23277"/>
          <a:stretch/>
        </p:blipFill>
        <p:spPr>
          <a:xfrm>
            <a:off x="323528" y="1484784"/>
            <a:ext cx="4409381" cy="282200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25302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98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5301208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Charcuterie/Fromage</a:t>
            </a:r>
            <a:r>
              <a:rPr lang="fr-FR" sz="1600" b="1" dirty="0" smtClean="0">
                <a:solidFill>
                  <a:srgbClr val="0070C0"/>
                </a:solidFill>
              </a:rPr>
              <a:t>: Certains morceaux de fromages blancs entamés n’étaient pas identifiés pas une date d’ouverture . Les dates d’ouvertures doivent être collées sur l’emballage.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6785"/>
          <a:stretch/>
        </p:blipFill>
        <p:spPr>
          <a:xfrm>
            <a:off x="163382" y="1340768"/>
            <a:ext cx="4264602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14049"/>
            <a:ext cx="4376358" cy="328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0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23731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Absence de distributeur de savon liquide ,les opérateurs utilisent directement le flacon d’origine du produit.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836712"/>
            <a:ext cx="3939902" cy="525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7927" y="595147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Boul/Pat: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certaines mentions manquaient au niveau d’une étiquette Carrefour ,d’un Cake emballé.</a:t>
            </a:r>
            <a:r>
              <a:rPr lang="fr-FR" sz="1600" b="1" u="sng" dirty="0" smtClean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42" r="-1546" b="12472"/>
          <a:stretch/>
        </p:blipFill>
        <p:spPr>
          <a:xfrm>
            <a:off x="827584" y="1052736"/>
            <a:ext cx="7776864" cy="4399034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827584" y="1628800"/>
            <a:ext cx="2808312" cy="86409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5423373" y="1844824"/>
            <a:ext cx="2893043" cy="936104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12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733256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Meuble Boul/Pat : </a:t>
            </a:r>
            <a:r>
              <a:rPr lang="fr-FR" sz="1600" b="1" dirty="0" smtClean="0">
                <a:solidFill>
                  <a:srgbClr val="0070C0"/>
                </a:solidFill>
              </a:rPr>
              <a:t>Les sachets de pain Libanais ,ne présentait que les mentions DF et DLC. Etiquetage incomplet : absence de dénomination de produit ,des ingrédients ,nom du fournisseur,…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0748"/>
            <a:ext cx="5184576" cy="3888432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51" t="22021" r="28431" b="31489"/>
          <a:stretch/>
        </p:blipFill>
        <p:spPr>
          <a:xfrm>
            <a:off x="5580112" y="1700808"/>
            <a:ext cx="3297208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6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20776</TotalTime>
  <Words>224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308</cp:revision>
  <cp:lastPrinted>2016-02-08T19:41:58Z</cp:lastPrinted>
  <dcterms:created xsi:type="dcterms:W3CDTF">2014-03-07T09:21:22Z</dcterms:created>
  <dcterms:modified xsi:type="dcterms:W3CDTF">2018-04-04T08:56:13Z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596131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