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2"/>
  </p:notesMasterIdLst>
  <p:handoutMasterIdLst>
    <p:handoutMasterId r:id="rId13"/>
  </p:handoutMasterIdLst>
  <p:sldIdLst>
    <p:sldId id="268" r:id="rId3"/>
    <p:sldId id="357" r:id="rId4"/>
    <p:sldId id="358" r:id="rId5"/>
    <p:sldId id="359" r:id="rId6"/>
    <p:sldId id="360" r:id="rId7"/>
    <p:sldId id="361" r:id="rId8"/>
    <p:sldId id="362" r:id="rId9"/>
    <p:sldId id="364" r:id="rId10"/>
    <p:sldId id="363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90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15/12/2018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15/12/2018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LAC</a:t>
            </a:r>
            <a:r>
              <a:rPr lang="fr-FR" altLang="fr-FR" kern="0" baseline="0" dirty="0" smtClean="0"/>
              <a:t> 2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LAC 2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03/12/2018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52120" y="5756523"/>
            <a:ext cx="2178803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Dr </a:t>
            </a:r>
            <a:r>
              <a:rPr lang="fr-FR" b="1" dirty="0" err="1" smtClean="0">
                <a:solidFill>
                  <a:srgbClr val="000000"/>
                </a:solidFill>
              </a:rPr>
              <a:t>Hend</a:t>
            </a:r>
            <a:r>
              <a:rPr lang="fr-FR" b="1" dirty="0" smtClean="0">
                <a:solidFill>
                  <a:srgbClr val="000000"/>
                </a:solidFill>
              </a:rPr>
              <a:t> KAMOUN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4191930" cy="5589240"/>
          </a:xfrm>
        </p:spPr>
      </p:pic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4803490" y="3356992"/>
            <a:ext cx="3819810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 err="1" smtClean="0">
                <a:solidFill>
                  <a:srgbClr val="0070C0"/>
                </a:solidFill>
                <a:latin typeface="Arial" panose="020B0604020202020204" pitchFamily="34" charset="0"/>
              </a:rPr>
              <a:t>Boul</a:t>
            </a: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/pat</a:t>
            </a:r>
            <a:r>
              <a:rPr lang="fr-FR" altLang="fr-FR" sz="1600" dirty="0" smtClean="0">
                <a:latin typeface="Arial" panose="020B0604020202020204" pitchFamily="34" charset="0"/>
              </a:rPr>
              <a:t>: </a:t>
            </a: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nom des produits illisibles car ils sont imprimés sur la partie rouge de l’étiquette balance</a:t>
            </a:r>
            <a:endParaRPr lang="fr-FR" altLang="fr-FR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59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268760"/>
            <a:ext cx="6013449" cy="4510087"/>
          </a:xfrm>
        </p:spPr>
      </p:pic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539750" y="5949950"/>
            <a:ext cx="808355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Poissonnerie</a:t>
            </a:r>
            <a:r>
              <a:rPr lang="fr-FR" altLang="fr-FR" sz="1600" dirty="0" smtClean="0">
                <a:latin typeface="Arial" panose="020B0604020202020204" pitchFamily="34" charset="0"/>
              </a:rPr>
              <a:t>: </a:t>
            </a: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peinture écaillée au plafond de la chambre froide positive</a:t>
            </a:r>
          </a:p>
        </p:txBody>
      </p:sp>
    </p:spTree>
    <p:extLst>
      <p:ext uri="{BB962C8B-B14F-4D97-AF65-F5344CB8AC3E}">
        <p14:creationId xmlns:p14="http://schemas.microsoft.com/office/powerpoint/2010/main" val="140229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268760"/>
            <a:ext cx="6013449" cy="4510087"/>
          </a:xfrm>
        </p:spPr>
      </p:pic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539750" y="5949950"/>
            <a:ext cx="808355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Traiteur: manque de vitre au niveau du meuble de présentation des sandwichs</a:t>
            </a:r>
            <a:endParaRPr lang="fr-FR" altLang="fr-FR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5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268760"/>
            <a:ext cx="6013449" cy="4510087"/>
          </a:xfrm>
        </p:spPr>
      </p:pic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683568" y="5949950"/>
            <a:ext cx="763284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Chambre froide PLS</a:t>
            </a:r>
            <a:r>
              <a:rPr lang="fr-FR" altLang="fr-FR" sz="1600" dirty="0" smtClean="0">
                <a:latin typeface="Arial" panose="020B0604020202020204" pitchFamily="34" charset="0"/>
              </a:rPr>
              <a:t>: </a:t>
            </a: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plinthe écaillée et avec traces de rouille</a:t>
            </a:r>
            <a:endParaRPr lang="fr-FR" altLang="fr-FR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15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539750" y="5949950"/>
            <a:ext cx="808355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Chambre froide négative</a:t>
            </a:r>
            <a:r>
              <a:rPr lang="fr-FR" altLang="fr-FR" sz="1600" dirty="0" smtClean="0">
                <a:latin typeface="Arial" panose="020B0604020202020204" pitchFamily="34" charset="0"/>
              </a:rPr>
              <a:t>: </a:t>
            </a: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présence d’excès de givre au niveau </a:t>
            </a:r>
            <a:r>
              <a:rPr lang="fr-FR" altLang="fr-FR" sz="1600" b="1" dirty="0" err="1" smtClean="0">
                <a:solidFill>
                  <a:srgbClr val="0070C0"/>
                </a:solidFill>
                <a:latin typeface="Arial" panose="020B0604020202020204" pitchFamily="34" charset="0"/>
              </a:rPr>
              <a:t>ch</a:t>
            </a: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froide </a:t>
            </a:r>
            <a:r>
              <a:rPr lang="fr-FR" altLang="fr-FR" sz="1600" b="1" dirty="0" err="1" smtClean="0">
                <a:solidFill>
                  <a:srgbClr val="0070C0"/>
                </a:solidFill>
                <a:latin typeface="Arial" panose="020B0604020202020204" pitchFamily="34" charset="0"/>
              </a:rPr>
              <a:t>boul</a:t>
            </a: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/</a:t>
            </a: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pat et PLS</a:t>
            </a:r>
            <a:endParaRPr lang="fr-FR" altLang="fr-FR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06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242584"/>
            <a:ext cx="4070082" cy="5426776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242584"/>
            <a:ext cx="3078342" cy="4104456"/>
          </a:xfrm>
          <a:prstGeom prst="rect">
            <a:avLst/>
          </a:prstGeom>
        </p:spPr>
      </p:pic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4537626" y="5517232"/>
            <a:ext cx="4048820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PGC</a:t>
            </a:r>
            <a:r>
              <a:rPr lang="fr-FR" altLang="fr-FR" sz="1600" dirty="0">
                <a:latin typeface="Arial" panose="020B0604020202020204" pitchFamily="34" charset="0"/>
              </a:rPr>
              <a:t>: </a:t>
            </a: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étiquetage non conforme pour les produits </a:t>
            </a: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purée en poudre de la marque EDEN:  </a:t>
            </a: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DF, DLC et lot illisible</a:t>
            </a:r>
          </a:p>
        </p:txBody>
      </p:sp>
      <p:sp>
        <p:nvSpPr>
          <p:cNvPr id="6" name="Ellipse 5"/>
          <p:cNvSpPr/>
          <p:nvPr/>
        </p:nvSpPr>
        <p:spPr>
          <a:xfrm>
            <a:off x="2627784" y="2276872"/>
            <a:ext cx="1728192" cy="101794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342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1268413"/>
            <a:ext cx="3527425" cy="4703762"/>
          </a:xfrm>
        </p:spPr>
      </p:pic>
      <p:pic>
        <p:nvPicPr>
          <p:cNvPr id="9219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268413"/>
            <a:ext cx="3529013" cy="470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ZoneTexte 4"/>
          <p:cNvSpPr txBox="1">
            <a:spLocks noChangeArrowheads="1"/>
          </p:cNvSpPr>
          <p:nvPr/>
        </p:nvSpPr>
        <p:spPr bwMode="auto">
          <a:xfrm>
            <a:off x="539750" y="5949950"/>
            <a:ext cx="8083550" cy="584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PGC</a:t>
            </a:r>
            <a:r>
              <a:rPr lang="fr-FR" altLang="fr-FR" sz="1600" dirty="0">
                <a:latin typeface="Arial" panose="020B0604020202020204" pitchFamily="34" charset="0"/>
              </a:rPr>
              <a:t>: </a:t>
            </a: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étiquetage non conforme pour les produits moutarde et mayonnaise de la marque PALADIN:  DF, DLC et lot illisible</a:t>
            </a:r>
          </a:p>
        </p:txBody>
      </p:sp>
      <p:sp>
        <p:nvSpPr>
          <p:cNvPr id="6" name="Ellipse 5"/>
          <p:cNvSpPr/>
          <p:nvPr/>
        </p:nvSpPr>
        <p:spPr>
          <a:xfrm>
            <a:off x="5221288" y="1249363"/>
            <a:ext cx="1512887" cy="503237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112000" y="1276350"/>
            <a:ext cx="1511300" cy="50323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796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68760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4809728" y="3420289"/>
            <a:ext cx="352839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Sanitaires femmes: Présence traces d’humidité au plafond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30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20900</TotalTime>
  <Words>130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326</cp:revision>
  <cp:lastPrinted>2016-02-08T19:41:58Z</cp:lastPrinted>
  <dcterms:created xsi:type="dcterms:W3CDTF">2014-03-07T09:21:22Z</dcterms:created>
  <dcterms:modified xsi:type="dcterms:W3CDTF">2018-12-15T11:04:23Z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523671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