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handoutMasterIdLst>
    <p:handoutMasterId r:id="rId20"/>
  </p:handoutMasterIdLst>
  <p:sldIdLst>
    <p:sldId id="268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3" r:id="rId12"/>
    <p:sldId id="345" r:id="rId13"/>
    <p:sldId id="346" r:id="rId14"/>
    <p:sldId id="347" r:id="rId15"/>
    <p:sldId id="348" r:id="rId16"/>
    <p:sldId id="349" r:id="rId17"/>
    <p:sldId id="350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18/10/2017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18/10/2017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LAC</a:t>
            </a:r>
            <a:r>
              <a:rPr lang="fr-FR" altLang="fr-FR" kern="0" baseline="0" dirty="0" smtClean="0"/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LAC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593" y="5756523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17/10/2017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5751" y="5517232"/>
            <a:ext cx="2284601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Dr </a:t>
            </a:r>
            <a:r>
              <a:rPr lang="fr-FR" b="1" dirty="0" err="1" smtClean="0">
                <a:solidFill>
                  <a:srgbClr val="000000"/>
                </a:solidFill>
              </a:rPr>
              <a:t>Mejed</a:t>
            </a:r>
            <a:r>
              <a:rPr lang="fr-FR" b="1" dirty="0" smtClean="0">
                <a:solidFill>
                  <a:srgbClr val="000000"/>
                </a:solidFill>
              </a:rPr>
              <a:t> HENI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M. </a:t>
            </a:r>
            <a:r>
              <a:rPr lang="fr-FR" b="1" dirty="0" err="1" smtClean="0">
                <a:solidFill>
                  <a:srgbClr val="000000"/>
                </a:solidFill>
              </a:rPr>
              <a:t>Dhia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Mechlaoui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507854" cy="46771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3750" r="6688" b="14301"/>
          <a:stretch/>
        </p:blipFill>
        <p:spPr>
          <a:xfrm>
            <a:off x="539552" y="1772816"/>
            <a:ext cx="4248472" cy="31332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237312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Chambre froide (-): développement de givre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4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1340768"/>
            <a:ext cx="3648406" cy="27363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560" y="1916832"/>
            <a:ext cx="41044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Réception: le sol est irrégulier à l’entrée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4653136"/>
            <a:ext cx="331236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le revêtement autour de la machine à glace est écaillé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58" y="3912486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2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10136"/>
            <a:ext cx="2247714" cy="29969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3199284" cy="42657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716016" cy="237626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6093296"/>
            <a:ext cx="54726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Réception: la fermeture de la porte n’était pas étanche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219822" cy="42930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76056" y="5877272"/>
            <a:ext cx="36004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développement de gouttelettes d’eau à l’intérieur des emballages des pains.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2749"/>
            <a:ext cx="3528392" cy="47045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5127" y="6012577"/>
            <a:ext cx="36004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Développement de givre dans les meubles des surgelés.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3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52736"/>
            <a:ext cx="2409732" cy="25202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63726"/>
            <a:ext cx="2427734" cy="25391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32" y="3222282"/>
            <a:ext cx="2733768" cy="36450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10" y="3212976"/>
            <a:ext cx="2733768" cy="36450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1774267"/>
            <a:ext cx="2854585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Double étiquetage des paninis et des </a:t>
            </a:r>
            <a:r>
              <a:rPr lang="fr-FR" sz="1600" b="1" dirty="0" err="1" smtClean="0">
                <a:solidFill>
                  <a:srgbClr val="0070C0"/>
                </a:solidFill>
              </a:rPr>
              <a:t>donuts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6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22495" y="5998728"/>
            <a:ext cx="2854585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le balisage des poissons n’est pas assuré</a:t>
            </a:r>
            <a:endParaRPr lang="fr-FR" sz="1600" b="1" dirty="0">
              <a:solidFill>
                <a:srgbClr val="0070C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051720" y="1268760"/>
            <a:ext cx="5796136" cy="4347102"/>
            <a:chOff x="2051720" y="1268760"/>
            <a:chExt cx="5796136" cy="434710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268760"/>
              <a:ext cx="5796136" cy="4347102"/>
            </a:xfrm>
            <a:prstGeom prst="rect">
              <a:avLst/>
            </a:prstGeom>
          </p:spPr>
        </p:pic>
        <p:sp>
          <p:nvSpPr>
            <p:cNvPr id="6" name="Ellipse 5"/>
            <p:cNvSpPr/>
            <p:nvPr/>
          </p:nvSpPr>
          <p:spPr>
            <a:xfrm>
              <a:off x="2411760" y="2420888"/>
              <a:ext cx="1110735" cy="1152128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5981545" y="2348880"/>
              <a:ext cx="1110735" cy="1152128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4829417" y="2492896"/>
              <a:ext cx="1110735" cy="1152128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4250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5436096" cy="40770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59832" y="5998728"/>
            <a:ext cx="36772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Fleg</a:t>
            </a:r>
            <a:r>
              <a:rPr lang="fr-FR" sz="1600" b="1" dirty="0" smtClean="0">
                <a:solidFill>
                  <a:srgbClr val="0070C0"/>
                </a:solidFill>
              </a:rPr>
              <a:t>: les potirons n’étaient pas étiquetés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2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237312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La grille d’aération était souillée.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56861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37312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La peinture était écaillée et rouillée.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1484784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37312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Le </a:t>
            </a:r>
            <a:r>
              <a:rPr lang="fr-FR" sz="1600" b="1" dirty="0">
                <a:solidFill>
                  <a:srgbClr val="0070C0"/>
                </a:solidFill>
              </a:rPr>
              <a:t>protège </a:t>
            </a:r>
            <a:r>
              <a:rPr lang="fr-FR" sz="1600" b="1" dirty="0" smtClean="0">
                <a:solidFill>
                  <a:srgbClr val="0070C0"/>
                </a:solidFill>
              </a:rPr>
              <a:t>câbles </a:t>
            </a:r>
            <a:r>
              <a:rPr lang="fr-FR" sz="1600" b="1" dirty="0">
                <a:solidFill>
                  <a:srgbClr val="0070C0"/>
                </a:solidFill>
              </a:rPr>
              <a:t>n’est pas </a:t>
            </a:r>
            <a:r>
              <a:rPr lang="fr-FR" sz="1600" b="1" dirty="0" smtClean="0">
                <a:solidFill>
                  <a:srgbClr val="0070C0"/>
                </a:solidFill>
              </a:rPr>
              <a:t>fixé convenablement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09" y="1412776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37312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les roues de la poubelle étaient rompues. LA pédales non fonctionnelle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37312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la vitre du meuble froid était cassée et remplacée par du papier cellophane.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37312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L’ouvre-boites n’était pas fixé.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20" y="1052736"/>
            <a:ext cx="3745360" cy="49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37312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Charcuterie: développement de rouille dans l’armoire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1628800"/>
            <a:ext cx="309634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les canalisations de l’évaporateur n’étaient pas liés au circuits des eaux usées.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7377"/>
            <a:ext cx="3816424" cy="26596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237312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Cloison traiteur-poissonnerie, le bois était défoncé</a:t>
            </a:r>
            <a:r>
              <a:rPr lang="fr-FR" sz="16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4090764"/>
            <a:ext cx="4248472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63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20496</TotalTime>
  <Words>191</Words>
  <Application>Microsoft Office PowerPoint</Application>
  <PresentationFormat>Affichage à l'écran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295</cp:revision>
  <cp:lastPrinted>2016-02-08T19:41:58Z</cp:lastPrinted>
  <dcterms:created xsi:type="dcterms:W3CDTF">2014-03-07T09:21:22Z</dcterms:created>
  <dcterms:modified xsi:type="dcterms:W3CDTF">2017-10-18T15:13:13Z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596131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