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34" r:id="rId4"/>
    <p:sldId id="335" r:id="rId5"/>
    <p:sldId id="336" r:id="rId6"/>
    <p:sldId id="338" r:id="rId7"/>
    <p:sldId id="339" r:id="rId8"/>
    <p:sldId id="333" r:id="rId9"/>
    <p:sldId id="341" r:id="rId10"/>
    <p:sldId id="34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17/07/2017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17/07/2017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12/07/2017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25766" y="5522004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lac 2\2017\juillet 17\photos juillet 17\IMG_20170712_084038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06163"/>
            <a:ext cx="3852174" cy="513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3284984"/>
            <a:ext cx="39604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: Le protège </a:t>
            </a:r>
            <a:r>
              <a:rPr lang="fr-FR" sz="1600" b="1" dirty="0" err="1" smtClean="0">
                <a:solidFill>
                  <a:srgbClr val="0070C0"/>
                </a:solidFill>
              </a:rPr>
              <a:t>cables</a:t>
            </a:r>
            <a:r>
              <a:rPr lang="fr-FR" sz="1600" b="1" dirty="0" smtClean="0">
                <a:solidFill>
                  <a:srgbClr val="0070C0"/>
                </a:solidFill>
              </a:rPr>
              <a:t> n’est pas fixé</a:t>
            </a:r>
          </a:p>
        </p:txBody>
      </p:sp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D:\hend 29 juin\HEND\uhd\lac 2\2017\juillet 17\photos juillet 17\IMG_20170712_084058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70" y="1268759"/>
            <a:ext cx="4017458" cy="5356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3284984"/>
            <a:ext cx="37444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 : la planche de découpe est fissurée</a:t>
            </a:r>
          </a:p>
        </p:txBody>
      </p:sp>
    </p:spTree>
    <p:extLst>
      <p:ext uri="{BB962C8B-B14F-4D97-AF65-F5344CB8AC3E}">
        <p14:creationId xmlns:p14="http://schemas.microsoft.com/office/powerpoint/2010/main" val="104733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5" name="Picture 3" descr="D:\hend 29 juin\HEND\uhd\lac 2\2017\juillet 17\photos juillet 17\IMG_20170712_092547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92574"/>
            <a:ext cx="6017120" cy="451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11808" y="6021288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 : les tapis de cuisson sont effilochés (risque de corps étrangers)</a:t>
            </a:r>
          </a:p>
        </p:txBody>
      </p:sp>
    </p:spTree>
    <p:extLst>
      <p:ext uri="{BB962C8B-B14F-4D97-AF65-F5344CB8AC3E}">
        <p14:creationId xmlns:p14="http://schemas.microsoft.com/office/powerpoint/2010/main" val="235388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 descr="D:\hend 29 juin\HEND\uhd\lac 2\2017\juillet 17\photos juillet 17\IMG_20170712_094758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243696"/>
            <a:ext cx="4170535" cy="556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05961" y="3212976"/>
            <a:ext cx="367240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 : </a:t>
            </a:r>
            <a:r>
              <a:rPr lang="fr-FR" sz="1600" b="1" dirty="0">
                <a:solidFill>
                  <a:srgbClr val="0070C0"/>
                </a:solidFill>
              </a:rPr>
              <a:t>Manque de traçabilité pour certains soufflets et certains sandwichs qui sont enregistrés sur le cadencier</a:t>
            </a:r>
          </a:p>
        </p:txBody>
      </p:sp>
    </p:spTree>
    <p:extLst>
      <p:ext uri="{BB962C8B-B14F-4D97-AF65-F5344CB8AC3E}">
        <p14:creationId xmlns:p14="http://schemas.microsoft.com/office/powerpoint/2010/main" val="205066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D:\hend 29 juin\HEND\uhd\lac 2\2017\juillet 17\photos juillet 17\IMG_20170712_10241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59"/>
            <a:ext cx="3996190" cy="532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05961" y="3212976"/>
            <a:ext cx="367240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 : certains boudins de charcuterie (jambon </a:t>
            </a:r>
            <a:r>
              <a:rPr lang="fr-FR" sz="1600" b="1" dirty="0" err="1" smtClean="0">
                <a:solidFill>
                  <a:srgbClr val="0070C0"/>
                </a:solidFill>
              </a:rPr>
              <a:t>chahia</a:t>
            </a:r>
            <a:r>
              <a:rPr lang="fr-FR" sz="1600" b="1" dirty="0" smtClean="0">
                <a:solidFill>
                  <a:srgbClr val="0070C0"/>
                </a:solidFill>
              </a:rPr>
              <a:t>) ne sont pas sous vide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81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73" y="1268759"/>
            <a:ext cx="3383868" cy="4511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 descr="D:\hend 29 juin\HEND\uhd\lac 2\2017\juillet 17\photos juillet 17\IMG_20170712_104544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268759"/>
            <a:ext cx="4158208" cy="554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51520" y="5243376"/>
            <a:ext cx="4104456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 : double étiquetage du </a:t>
            </a:r>
            <a:r>
              <a:rPr lang="fr-FR" sz="1600" b="1" dirty="0" err="1" smtClean="0">
                <a:solidFill>
                  <a:srgbClr val="0070C0"/>
                </a:solidFill>
              </a:rPr>
              <a:t>donuts</a:t>
            </a:r>
            <a:r>
              <a:rPr lang="fr-FR" sz="1600" b="1" dirty="0" smtClean="0">
                <a:solidFill>
                  <a:srgbClr val="0070C0"/>
                </a:solidFill>
              </a:rPr>
              <a:t> (</a:t>
            </a:r>
            <a:r>
              <a:rPr lang="fr-FR" sz="1600" b="1" dirty="0">
                <a:solidFill>
                  <a:srgbClr val="0070C0"/>
                </a:solidFill>
              </a:rPr>
              <a:t>DLC carrefour 15/07/17 supérieur à la DLC fournisseur 14/07/17 et en plus la composition du fournisseur est différente de la composition de </a:t>
            </a:r>
            <a:r>
              <a:rPr lang="fr-FR" sz="1600" b="1" dirty="0" smtClean="0">
                <a:solidFill>
                  <a:srgbClr val="0070C0"/>
                </a:solidFill>
              </a:rPr>
              <a:t>l’étiquette </a:t>
            </a:r>
            <a:r>
              <a:rPr lang="fr-FR" sz="1600" b="1" dirty="0">
                <a:solidFill>
                  <a:srgbClr val="0070C0"/>
                </a:solidFill>
              </a:rPr>
              <a:t>carrefour)</a:t>
            </a:r>
          </a:p>
        </p:txBody>
      </p:sp>
    </p:spTree>
    <p:extLst>
      <p:ext uri="{BB962C8B-B14F-4D97-AF65-F5344CB8AC3E}">
        <p14:creationId xmlns:p14="http://schemas.microsoft.com/office/powerpoint/2010/main" val="16129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68760"/>
            <a:ext cx="4139952" cy="5519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05961" y="3212976"/>
            <a:ext cx="36724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Emplacement Palette de lingettes bloquant le RIA et l’extincteur 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4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38064"/>
            <a:ext cx="4139952" cy="5519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3548905"/>
            <a:ext cx="36724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Deux sacs de fertilisants a même le sol sous le parasol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848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20276</TotalTime>
  <Words>126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286</cp:revision>
  <cp:lastPrinted>2016-02-08T19:41:58Z</cp:lastPrinted>
  <dcterms:created xsi:type="dcterms:W3CDTF">2014-03-07T09:21:22Z</dcterms:created>
  <dcterms:modified xsi:type="dcterms:W3CDTF">2017-07-17T08:02:02Z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464925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