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6"/>
  </p:notesMasterIdLst>
  <p:handoutMasterIdLst>
    <p:handoutMasterId r:id="rId17"/>
  </p:handoutMasterIdLst>
  <p:sldIdLst>
    <p:sldId id="268" r:id="rId3"/>
    <p:sldId id="330" r:id="rId4"/>
    <p:sldId id="321" r:id="rId5"/>
    <p:sldId id="323" r:id="rId6"/>
    <p:sldId id="324" r:id="rId7"/>
    <p:sldId id="325" r:id="rId8"/>
    <p:sldId id="326" r:id="rId9"/>
    <p:sldId id="327" r:id="rId10"/>
    <p:sldId id="328" r:id="rId11"/>
    <p:sldId id="331" r:id="rId12"/>
    <p:sldId id="329" r:id="rId13"/>
    <p:sldId id="332" r:id="rId14"/>
    <p:sldId id="333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11" d="100"/>
          <a:sy n="111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18/04/2017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18/04/2017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Ksar</a:t>
            </a:r>
            <a:r>
              <a:rPr lang="fr-FR" altLang="fr-FR" kern="0" baseline="0" dirty="0" smtClean="0"/>
              <a:t> Saïd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LAC</a:t>
            </a:r>
            <a:r>
              <a:rPr lang="fr-FR" altLang="fr-FR" kern="0" baseline="0" dirty="0" smtClean="0"/>
              <a:t> 2 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LAC 2</a:t>
            </a:r>
          </a:p>
        </p:txBody>
      </p:sp>
      <p:sp>
        <p:nvSpPr>
          <p:cNvPr id="5" name="Rectangle 4"/>
          <p:cNvSpPr/>
          <p:nvPr/>
        </p:nvSpPr>
        <p:spPr>
          <a:xfrm>
            <a:off x="1150593" y="5756523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10/04/2017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32040" y="5522004"/>
            <a:ext cx="3166251" cy="92333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Mme Meriam CHOUCHENE</a:t>
            </a:r>
          </a:p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M. </a:t>
            </a:r>
            <a:r>
              <a:rPr lang="fr-FR" b="1" dirty="0" err="1" smtClean="0">
                <a:solidFill>
                  <a:srgbClr val="000000"/>
                </a:solidFill>
              </a:rPr>
              <a:t>Haithem</a:t>
            </a:r>
            <a:r>
              <a:rPr lang="fr-FR" b="1" dirty="0" smtClean="0">
                <a:solidFill>
                  <a:srgbClr val="000000"/>
                </a:solidFill>
              </a:rPr>
              <a:t> BOUGAALECH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62209" y="1484312"/>
            <a:ext cx="3382565" cy="4176936"/>
          </a:xfrm>
        </p:spPr>
      </p:pic>
      <p:pic>
        <p:nvPicPr>
          <p:cNvPr id="5" name="Espace réservé du contenu 4"/>
          <p:cNvPicPr>
            <a:picLocks noGrp="1" noChangeAspect="1"/>
          </p:cNvPicPr>
          <p:nvPr>
            <p:ph sz="half" idx="2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 rot="5400000">
            <a:off x="4391746" y="1520557"/>
            <a:ext cx="4176931" cy="4104456"/>
          </a:xfrm>
        </p:spPr>
      </p:pic>
      <p:cxnSp>
        <p:nvCxnSpPr>
          <p:cNvPr id="7" name="Connecteur droit avec flèche 6"/>
          <p:cNvCxnSpPr/>
          <p:nvPr/>
        </p:nvCxnSpPr>
        <p:spPr>
          <a:xfrm>
            <a:off x="3956742" y="2420888"/>
            <a:ext cx="576064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862209" y="5805263"/>
            <a:ext cx="7650265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Fromage: absence de mention de la DF sur l’étiquette du produit ‘Le Brie’.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La date d’entame des produits n’est pas mentionnée sur les enregistrements de contrôle.</a:t>
            </a:r>
          </a:p>
        </p:txBody>
      </p:sp>
    </p:spTree>
    <p:extLst>
      <p:ext uri="{BB962C8B-B14F-4D97-AF65-F5344CB8AC3E}">
        <p14:creationId xmlns:p14="http://schemas.microsoft.com/office/powerpoint/2010/main" val="301787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340768"/>
            <a:ext cx="7416824" cy="4536975"/>
          </a:xfrm>
        </p:spPr>
      </p:pic>
      <p:sp>
        <p:nvSpPr>
          <p:cNvPr id="4" name="ZoneTexte 3"/>
          <p:cNvSpPr txBox="1"/>
          <p:nvPr/>
        </p:nvSpPr>
        <p:spPr>
          <a:xfrm>
            <a:off x="827584" y="6211669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</a:t>
            </a:r>
            <a:r>
              <a:rPr lang="fr-FR" b="1" dirty="0">
                <a:solidFill>
                  <a:srgbClr val="0070C0"/>
                </a:solidFill>
              </a:rPr>
              <a:t>: </a:t>
            </a:r>
            <a:r>
              <a:rPr lang="fr-FR" b="1" dirty="0" smtClean="0">
                <a:solidFill>
                  <a:srgbClr val="0070C0"/>
                </a:solidFill>
              </a:rPr>
              <a:t>Les caisses fournisseur du pain FBH sont fortement souillées </a:t>
            </a:r>
          </a:p>
        </p:txBody>
      </p:sp>
    </p:spTree>
    <p:extLst>
      <p:ext uri="{BB962C8B-B14F-4D97-AF65-F5344CB8AC3E}">
        <p14:creationId xmlns:p14="http://schemas.microsoft.com/office/powerpoint/2010/main" val="104025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755" y="1412776"/>
            <a:ext cx="7344816" cy="4320951"/>
          </a:xfrm>
        </p:spPr>
      </p:pic>
      <p:sp>
        <p:nvSpPr>
          <p:cNvPr id="5" name="ZoneTexte 4"/>
          <p:cNvSpPr txBox="1"/>
          <p:nvPr/>
        </p:nvSpPr>
        <p:spPr>
          <a:xfrm>
            <a:off x="899592" y="5949280"/>
            <a:ext cx="741682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Réserve sèche: Les bouteilles de jus frais en provenance de l’entrepôt sont stockées dans une caisse fabriquée de palettes. La protection n’est pas optimale.</a:t>
            </a:r>
          </a:p>
        </p:txBody>
      </p:sp>
    </p:spTree>
    <p:extLst>
      <p:ext uri="{BB962C8B-B14F-4D97-AF65-F5344CB8AC3E}">
        <p14:creationId xmlns:p14="http://schemas.microsoft.com/office/powerpoint/2010/main" val="24570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596" y="1484784"/>
            <a:ext cx="7200800" cy="4510087"/>
          </a:xfrm>
        </p:spPr>
      </p:pic>
      <p:sp>
        <p:nvSpPr>
          <p:cNvPr id="5" name="ZoneTexte 4"/>
          <p:cNvSpPr txBox="1"/>
          <p:nvPr/>
        </p:nvSpPr>
        <p:spPr>
          <a:xfrm>
            <a:off x="827584" y="6165304"/>
            <a:ext cx="741682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Zone déchets liquide: la zone est localisée à coté de l’armoire électrique.</a:t>
            </a:r>
          </a:p>
        </p:txBody>
      </p:sp>
    </p:spTree>
    <p:extLst>
      <p:ext uri="{BB962C8B-B14F-4D97-AF65-F5344CB8AC3E}">
        <p14:creationId xmlns:p14="http://schemas.microsoft.com/office/powerpoint/2010/main" val="161299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7584" y="1340768"/>
            <a:ext cx="7416824" cy="4334831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11560" y="5994400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 eaLnBrk="0" hangingPunct="0">
              <a:defRPr/>
            </a:pPr>
            <a:r>
              <a:rPr lang="fr-FR" b="1" dirty="0" smtClean="0">
                <a:solidFill>
                  <a:srgbClr val="0070C0"/>
                </a:solidFill>
              </a:rPr>
              <a:t>Présence de piqûres de moisissures sur le mur du labo boucherie à coté de la zone de stockage des emballages;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82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12776"/>
            <a:ext cx="7416824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827584" y="6237312"/>
            <a:ext cx="741682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 eaLnBrk="0" hangingPunct="0">
              <a:defRPr/>
            </a:pPr>
            <a:r>
              <a:rPr lang="fr-FR" b="1" dirty="0" smtClean="0">
                <a:solidFill>
                  <a:srgbClr val="0070C0"/>
                </a:solidFill>
              </a:rPr>
              <a:t>Boucherie: Présence de rouille en bas des chambres froides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28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/>
        </p:blipFill>
        <p:spPr>
          <a:xfrm>
            <a:off x="1043608" y="1484313"/>
            <a:ext cx="7056784" cy="4392959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27584" y="6165304"/>
            <a:ext cx="7737709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 eaLnBrk="0" hangingPunct="0">
              <a:defRPr/>
            </a:pPr>
            <a:r>
              <a:rPr lang="fr-FR" b="1" dirty="0" smtClean="0">
                <a:solidFill>
                  <a:srgbClr val="0070C0"/>
                </a:solidFill>
              </a:rPr>
              <a:t>Boucherie: La lame d’un couteau est brisée</a:t>
            </a:r>
            <a:endParaRPr lang="fr-FR" b="1" dirty="0">
              <a:solidFill>
                <a:srgbClr val="0070C0"/>
              </a:solidFill>
            </a:endParaRPr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2339752" y="1268760"/>
            <a:ext cx="1224136" cy="8640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133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3588" y="1484313"/>
            <a:ext cx="7416824" cy="4608983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72824" y="6309320"/>
            <a:ext cx="741682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 eaLnBrk="0" hangingPunct="0">
              <a:defRPr/>
            </a:pPr>
            <a:r>
              <a:rPr lang="fr-FR" b="1" dirty="0" smtClean="0">
                <a:solidFill>
                  <a:srgbClr val="0070C0"/>
                </a:solidFill>
              </a:rPr>
              <a:t>Boucherie: l’afficheur du meuble d’animation est erroné</a:t>
            </a:r>
            <a:endParaRPr lang="fr-FR" b="1" dirty="0">
              <a:solidFill>
                <a:srgbClr val="0070C0"/>
              </a:solidFill>
            </a:endParaRPr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3275856" y="3356992"/>
            <a:ext cx="1008112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862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84784"/>
            <a:ext cx="7560840" cy="4104927"/>
          </a:xfrm>
        </p:spPr>
      </p:pic>
      <p:sp>
        <p:nvSpPr>
          <p:cNvPr id="4" name="ZoneTexte 3"/>
          <p:cNvSpPr txBox="1"/>
          <p:nvPr/>
        </p:nvSpPr>
        <p:spPr>
          <a:xfrm>
            <a:off x="827584" y="5733256"/>
            <a:ext cx="7491111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Poissonnerie: la gaine est protégée par du plastique dont l’aptitude au contact avec les aliments n’est pas démontrée; le nettoyage de la gaine devient difficile.</a:t>
            </a:r>
          </a:p>
        </p:txBody>
      </p:sp>
    </p:spTree>
    <p:extLst>
      <p:ext uri="{BB962C8B-B14F-4D97-AF65-F5344CB8AC3E}">
        <p14:creationId xmlns:p14="http://schemas.microsoft.com/office/powerpoint/2010/main" val="420336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207" y="1412776"/>
            <a:ext cx="7200800" cy="4392488"/>
          </a:xfrm>
        </p:spPr>
      </p:pic>
      <p:sp>
        <p:nvSpPr>
          <p:cNvPr id="5" name="ZoneTexte 4"/>
          <p:cNvSpPr txBox="1"/>
          <p:nvPr/>
        </p:nvSpPr>
        <p:spPr>
          <a:xfrm>
            <a:off x="755576" y="6237312"/>
            <a:ext cx="763284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Poissonnerie: Le revêtement du sol de la chambre froide est écaillé</a:t>
            </a:r>
          </a:p>
        </p:txBody>
      </p:sp>
    </p:spTree>
    <p:extLst>
      <p:ext uri="{BB962C8B-B14F-4D97-AF65-F5344CB8AC3E}">
        <p14:creationId xmlns:p14="http://schemas.microsoft.com/office/powerpoint/2010/main" val="354436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84784"/>
            <a:ext cx="7416824" cy="4248472"/>
          </a:xfrm>
        </p:spPr>
      </p:pic>
      <p:sp>
        <p:nvSpPr>
          <p:cNvPr id="5" name="ZoneTexte 4"/>
          <p:cNvSpPr txBox="1"/>
          <p:nvPr/>
        </p:nvSpPr>
        <p:spPr>
          <a:xfrm>
            <a:off x="899592" y="5949280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Poissonnerie: Les langoustes congelés ‘</a:t>
            </a:r>
            <a:r>
              <a:rPr lang="fr-FR" b="1" dirty="0" err="1" smtClean="0">
                <a:solidFill>
                  <a:srgbClr val="0070C0"/>
                </a:solidFill>
              </a:rPr>
              <a:t>Mahjoub</a:t>
            </a:r>
            <a:r>
              <a:rPr lang="fr-FR" b="1" dirty="0" smtClean="0">
                <a:solidFill>
                  <a:srgbClr val="0070C0"/>
                </a:solidFill>
              </a:rPr>
              <a:t>’ sont enroulés par du ruban scotch.</a:t>
            </a:r>
          </a:p>
        </p:txBody>
      </p:sp>
    </p:spTree>
    <p:extLst>
      <p:ext uri="{BB962C8B-B14F-4D97-AF65-F5344CB8AC3E}">
        <p14:creationId xmlns:p14="http://schemas.microsoft.com/office/powerpoint/2010/main" val="173143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521" y="1412776"/>
            <a:ext cx="7416824" cy="4294063"/>
          </a:xfrm>
        </p:spPr>
      </p:pic>
      <p:sp>
        <p:nvSpPr>
          <p:cNvPr id="4" name="ZoneTexte 3"/>
          <p:cNvSpPr txBox="1"/>
          <p:nvPr/>
        </p:nvSpPr>
        <p:spPr>
          <a:xfrm>
            <a:off x="882175" y="6021288"/>
            <a:ext cx="7399407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Présence de souillures persistantes sur le panier de la friteuse nettoyé et prêt à l’utilisation</a:t>
            </a:r>
          </a:p>
        </p:txBody>
      </p:sp>
    </p:spTree>
    <p:extLst>
      <p:ext uri="{BB962C8B-B14F-4D97-AF65-F5344CB8AC3E}">
        <p14:creationId xmlns:p14="http://schemas.microsoft.com/office/powerpoint/2010/main" val="14317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20223</TotalTime>
  <Words>216</Words>
  <Application>Microsoft Office PowerPoint</Application>
  <PresentationFormat>Affichage à l'écran (4:3)</PresentationFormat>
  <Paragraphs>18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282</cp:revision>
  <cp:lastPrinted>2016-02-08T19:41:58Z</cp:lastPrinted>
  <dcterms:created xsi:type="dcterms:W3CDTF">2014-03-07T09:21:22Z</dcterms:created>
  <dcterms:modified xsi:type="dcterms:W3CDTF">2017-04-18T14:15:18Z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596131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