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5" r:id="rId2"/>
  </p:sldMasterIdLst>
  <p:notesMasterIdLst>
    <p:notesMasterId r:id="rId13"/>
  </p:notesMasterIdLst>
  <p:handoutMasterIdLst>
    <p:handoutMasterId r:id="rId14"/>
  </p:handoutMasterIdLst>
  <p:sldIdLst>
    <p:sldId id="268" r:id="rId3"/>
    <p:sldId id="330" r:id="rId4"/>
    <p:sldId id="321" r:id="rId5"/>
    <p:sldId id="323" r:id="rId6"/>
    <p:sldId id="324" r:id="rId7"/>
    <p:sldId id="325" r:id="rId8"/>
    <p:sldId id="326" r:id="rId9"/>
    <p:sldId id="327" r:id="rId10"/>
    <p:sldId id="328" r:id="rId11"/>
    <p:sldId id="329" r:id="rId12"/>
  </p:sldIdLst>
  <p:sldSz cx="9144000" cy="6858000" type="screen4x3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434" autoAdjust="0"/>
  </p:normalViewPr>
  <p:slideViewPr>
    <p:cSldViewPr>
      <p:cViewPr varScale="1">
        <p:scale>
          <a:sx n="111" d="100"/>
          <a:sy n="111" d="100"/>
        </p:scale>
        <p:origin x="1614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1" d="100"/>
          <a:sy n="51" d="100"/>
        </p:scale>
        <p:origin x="2928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DD75BE-A253-4075-9244-AB0F539C32DC}" type="datetimeFigureOut">
              <a:rPr lang="fr-FR" smtClean="0"/>
              <a:t>03/03/2017</a:t>
            </a:fld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A9904D-C2F3-42BC-8C5E-D7064A081D63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8305510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7FCC72-1B1D-41CC-9624-805D9245AC99}" type="datetimeFigureOut">
              <a:rPr lang="fr-FR" smtClean="0"/>
              <a:t>03/03/2017</a:t>
            </a:fld>
            <a:endParaRPr lang="fr-FR" dirty="0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279525"/>
            <a:ext cx="460692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 dirty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50E03-ECC6-40C0-B54E-8EAEE584575B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726858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6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20" y="333415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415"/>
            <a:ext cx="5789612" cy="56610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graphique ou organigramme hiérarchiq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graphique SmartArt 2"/>
          <p:cNvSpPr>
            <a:spLocks noGrp="1"/>
          </p:cNvSpPr>
          <p:nvPr>
            <p:ph type="dgm" idx="1"/>
          </p:nvPr>
        </p:nvSpPr>
        <p:spPr>
          <a:xfrm>
            <a:off x="611188" y="1484315"/>
            <a:ext cx="7921625" cy="4510087"/>
          </a:xfrm>
        </p:spPr>
        <p:txBody>
          <a:bodyPr/>
          <a:lstStyle/>
          <a:p>
            <a:pPr lvl="0"/>
            <a:r>
              <a:rPr lang="fr-FR" noProof="0" dirty="0" smtClean="0"/>
              <a:t>Cliquez sur l'icône pour ajouter un graphique SmartArt</a:t>
            </a:r>
            <a:endParaRPr lang="fr-FR" noProof="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able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ableau 2"/>
          <p:cNvSpPr>
            <a:spLocks noGrp="1"/>
          </p:cNvSpPr>
          <p:nvPr>
            <p:ph type="tbl" idx="1"/>
          </p:nvPr>
        </p:nvSpPr>
        <p:spPr>
          <a:xfrm>
            <a:off x="611188" y="1484315"/>
            <a:ext cx="7921625" cy="4510087"/>
          </a:xfrm>
        </p:spPr>
        <p:txBody>
          <a:bodyPr/>
          <a:lstStyle/>
          <a:p>
            <a:pPr lvl="0"/>
            <a:r>
              <a:rPr lang="fr-FR" noProof="0" dirty="0" smtClean="0"/>
              <a:t>Cliquez sur l'icône pour ajouter un tableau</a:t>
            </a:r>
            <a:endParaRPr lang="fr-FR" noProof="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33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21993" indent="0" algn="ctr">
              <a:buNone/>
              <a:defRPr/>
            </a:lvl2pPr>
            <a:lvl3pPr marL="843987" indent="0" algn="ctr">
              <a:buNone/>
              <a:defRPr/>
            </a:lvl3pPr>
            <a:lvl4pPr marL="1265981" indent="0" algn="ctr">
              <a:buNone/>
              <a:defRPr/>
            </a:lvl4pPr>
            <a:lvl5pPr marL="1687973" indent="0" algn="ctr">
              <a:buNone/>
              <a:defRPr/>
            </a:lvl5pPr>
            <a:lvl6pPr marL="2109967" indent="0" algn="ctr">
              <a:buNone/>
              <a:defRPr/>
            </a:lvl6pPr>
            <a:lvl7pPr marL="2531960" indent="0" algn="ctr">
              <a:buNone/>
              <a:defRPr/>
            </a:lvl7pPr>
            <a:lvl8pPr marL="2953953" indent="0" algn="ctr">
              <a:buNone/>
              <a:defRPr/>
            </a:lvl8pPr>
            <a:lvl9pPr marL="3375947" indent="0" algn="ctr">
              <a:buNone/>
              <a:defRPr/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463527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1934679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6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3692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1846"/>
            </a:lvl1pPr>
            <a:lvl2pPr marL="421993" indent="0">
              <a:buNone/>
              <a:defRPr sz="1662"/>
            </a:lvl2pPr>
            <a:lvl3pPr marL="843987" indent="0">
              <a:buNone/>
              <a:defRPr sz="1477"/>
            </a:lvl3pPr>
            <a:lvl4pPr marL="1265981" indent="0">
              <a:buNone/>
              <a:defRPr sz="1292"/>
            </a:lvl4pPr>
            <a:lvl5pPr marL="1687973" indent="0">
              <a:buNone/>
              <a:defRPr sz="1292"/>
            </a:lvl5pPr>
            <a:lvl6pPr marL="2109967" indent="0">
              <a:buNone/>
              <a:defRPr sz="1292"/>
            </a:lvl6pPr>
            <a:lvl7pPr marL="2531960" indent="0">
              <a:buNone/>
              <a:defRPr sz="1292"/>
            </a:lvl7pPr>
            <a:lvl8pPr marL="2953953" indent="0">
              <a:buNone/>
              <a:defRPr sz="1292"/>
            </a:lvl8pPr>
            <a:lvl9pPr marL="3375947" indent="0">
              <a:buNone/>
              <a:defRPr sz="1292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205558738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6"/>
            <a:ext cx="3884612" cy="4510087"/>
          </a:xfrm>
        </p:spPr>
        <p:txBody>
          <a:bodyPr/>
          <a:lstStyle>
            <a:lvl1pPr>
              <a:defRPr sz="2585"/>
            </a:lvl1pPr>
            <a:lvl2pPr>
              <a:defRPr sz="2123"/>
            </a:lvl2pPr>
            <a:lvl3pPr>
              <a:defRPr sz="1846"/>
            </a:lvl3pPr>
            <a:lvl4pPr>
              <a:defRPr sz="1662"/>
            </a:lvl4pPr>
            <a:lvl5pPr>
              <a:defRPr sz="1662"/>
            </a:lvl5pPr>
            <a:lvl6pPr>
              <a:defRPr sz="1662"/>
            </a:lvl6pPr>
            <a:lvl7pPr>
              <a:defRPr sz="1662"/>
            </a:lvl7pPr>
            <a:lvl8pPr>
              <a:defRPr sz="1662"/>
            </a:lvl8pPr>
            <a:lvl9pPr>
              <a:defRPr sz="1662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4" y="1484316"/>
            <a:ext cx="3884613" cy="4510087"/>
          </a:xfrm>
        </p:spPr>
        <p:txBody>
          <a:bodyPr/>
          <a:lstStyle>
            <a:lvl1pPr>
              <a:defRPr sz="2585"/>
            </a:lvl1pPr>
            <a:lvl2pPr>
              <a:defRPr sz="2123"/>
            </a:lvl2pPr>
            <a:lvl3pPr>
              <a:defRPr sz="1846"/>
            </a:lvl3pPr>
            <a:lvl4pPr>
              <a:defRPr sz="1662"/>
            </a:lvl4pPr>
            <a:lvl5pPr>
              <a:defRPr sz="1662"/>
            </a:lvl5pPr>
            <a:lvl6pPr>
              <a:defRPr sz="1662"/>
            </a:lvl6pPr>
            <a:lvl7pPr>
              <a:defRPr sz="1662"/>
            </a:lvl7pPr>
            <a:lvl8pPr>
              <a:defRPr sz="1662"/>
            </a:lvl8pPr>
            <a:lvl9pPr>
              <a:defRPr sz="1662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3744845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4"/>
            <a:ext cx="4040188" cy="639763"/>
          </a:xfrm>
        </p:spPr>
        <p:txBody>
          <a:bodyPr anchor="b"/>
          <a:lstStyle>
            <a:lvl1pPr marL="0" indent="0">
              <a:buNone/>
              <a:defRPr sz="2123" b="1"/>
            </a:lvl1pPr>
            <a:lvl2pPr marL="421993" indent="0">
              <a:buNone/>
              <a:defRPr sz="1846" b="1"/>
            </a:lvl2pPr>
            <a:lvl3pPr marL="843987" indent="0">
              <a:buNone/>
              <a:defRPr sz="1662" b="1"/>
            </a:lvl3pPr>
            <a:lvl4pPr marL="1265981" indent="0">
              <a:buNone/>
              <a:defRPr sz="1477" b="1"/>
            </a:lvl4pPr>
            <a:lvl5pPr marL="1687973" indent="0">
              <a:buNone/>
              <a:defRPr sz="1477" b="1"/>
            </a:lvl5pPr>
            <a:lvl6pPr marL="2109967" indent="0">
              <a:buNone/>
              <a:defRPr sz="1477" b="1"/>
            </a:lvl6pPr>
            <a:lvl7pPr marL="2531960" indent="0">
              <a:buNone/>
              <a:defRPr sz="1477" b="1"/>
            </a:lvl7pPr>
            <a:lvl8pPr marL="2953953" indent="0">
              <a:buNone/>
              <a:defRPr sz="1477" b="1"/>
            </a:lvl8pPr>
            <a:lvl9pPr marL="3375947" indent="0">
              <a:buNone/>
              <a:defRPr sz="1477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123"/>
            </a:lvl1pPr>
            <a:lvl2pPr>
              <a:defRPr sz="1846"/>
            </a:lvl2pPr>
            <a:lvl3pPr>
              <a:defRPr sz="1662"/>
            </a:lvl3pPr>
            <a:lvl4pPr>
              <a:defRPr sz="1477"/>
            </a:lvl4pPr>
            <a:lvl5pPr>
              <a:defRPr sz="1477"/>
            </a:lvl5pPr>
            <a:lvl6pPr>
              <a:defRPr sz="1477"/>
            </a:lvl6pPr>
            <a:lvl7pPr>
              <a:defRPr sz="1477"/>
            </a:lvl7pPr>
            <a:lvl8pPr>
              <a:defRPr sz="1477"/>
            </a:lvl8pPr>
            <a:lvl9pPr>
              <a:defRPr sz="1477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4"/>
            <a:ext cx="4041775" cy="639763"/>
          </a:xfrm>
        </p:spPr>
        <p:txBody>
          <a:bodyPr anchor="b"/>
          <a:lstStyle>
            <a:lvl1pPr marL="0" indent="0">
              <a:buNone/>
              <a:defRPr sz="2123" b="1"/>
            </a:lvl1pPr>
            <a:lvl2pPr marL="421993" indent="0">
              <a:buNone/>
              <a:defRPr sz="1846" b="1"/>
            </a:lvl2pPr>
            <a:lvl3pPr marL="843987" indent="0">
              <a:buNone/>
              <a:defRPr sz="1662" b="1"/>
            </a:lvl3pPr>
            <a:lvl4pPr marL="1265981" indent="0">
              <a:buNone/>
              <a:defRPr sz="1477" b="1"/>
            </a:lvl4pPr>
            <a:lvl5pPr marL="1687973" indent="0">
              <a:buNone/>
              <a:defRPr sz="1477" b="1"/>
            </a:lvl5pPr>
            <a:lvl6pPr marL="2109967" indent="0">
              <a:buNone/>
              <a:defRPr sz="1477" b="1"/>
            </a:lvl6pPr>
            <a:lvl7pPr marL="2531960" indent="0">
              <a:buNone/>
              <a:defRPr sz="1477" b="1"/>
            </a:lvl7pPr>
            <a:lvl8pPr marL="2953953" indent="0">
              <a:buNone/>
              <a:defRPr sz="1477" b="1"/>
            </a:lvl8pPr>
            <a:lvl9pPr marL="3375947" indent="0">
              <a:buNone/>
              <a:defRPr sz="1477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123"/>
            </a:lvl1pPr>
            <a:lvl2pPr>
              <a:defRPr sz="1846"/>
            </a:lvl2pPr>
            <a:lvl3pPr>
              <a:defRPr sz="1662"/>
            </a:lvl3pPr>
            <a:lvl4pPr>
              <a:defRPr sz="1477"/>
            </a:lvl4pPr>
            <a:lvl5pPr>
              <a:defRPr sz="1477"/>
            </a:lvl5pPr>
            <a:lvl6pPr>
              <a:defRPr sz="1477"/>
            </a:lvl6pPr>
            <a:lvl7pPr>
              <a:defRPr sz="1477"/>
            </a:lvl7pPr>
            <a:lvl8pPr>
              <a:defRPr sz="1477"/>
            </a:lvl8pPr>
            <a:lvl9pPr>
              <a:defRPr sz="1477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186531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1179313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0356869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34380" y="2132856"/>
            <a:ext cx="3008313" cy="1162051"/>
          </a:xfrm>
          <a:prstGeom prst="rect">
            <a:avLst/>
          </a:prstGeom>
        </p:spPr>
        <p:txBody>
          <a:bodyPr anchor="b"/>
          <a:lstStyle>
            <a:lvl1pPr algn="l">
              <a:defRPr sz="1846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707904" y="1004887"/>
            <a:ext cx="5111750" cy="5853113"/>
          </a:xfrm>
        </p:spPr>
        <p:txBody>
          <a:bodyPr/>
          <a:lstStyle>
            <a:lvl1pPr>
              <a:defRPr sz="2954"/>
            </a:lvl1pPr>
            <a:lvl2pPr>
              <a:defRPr sz="2585"/>
            </a:lvl2pPr>
            <a:lvl3pPr>
              <a:defRPr sz="2123"/>
            </a:lvl3pPr>
            <a:lvl4pPr>
              <a:defRPr sz="1846"/>
            </a:lvl4pPr>
            <a:lvl5pPr>
              <a:defRPr sz="1846"/>
            </a:lvl5pPr>
            <a:lvl6pPr>
              <a:defRPr sz="1846"/>
            </a:lvl6pPr>
            <a:lvl7pPr>
              <a:defRPr sz="1846"/>
            </a:lvl7pPr>
            <a:lvl8pPr>
              <a:defRPr sz="1846"/>
            </a:lvl8pPr>
            <a:lvl9pPr>
              <a:defRPr sz="1846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4"/>
            <a:ext cx="3008313" cy="4691063"/>
          </a:xfrm>
        </p:spPr>
        <p:txBody>
          <a:bodyPr/>
          <a:lstStyle>
            <a:lvl1pPr marL="0" indent="0">
              <a:buNone/>
              <a:defRPr sz="1292"/>
            </a:lvl1pPr>
            <a:lvl2pPr marL="421993" indent="0">
              <a:buNone/>
              <a:defRPr sz="1108"/>
            </a:lvl2pPr>
            <a:lvl3pPr marL="843987" indent="0">
              <a:buNone/>
              <a:defRPr sz="1015"/>
            </a:lvl3pPr>
            <a:lvl4pPr marL="1265981" indent="0">
              <a:buNone/>
              <a:defRPr sz="831"/>
            </a:lvl4pPr>
            <a:lvl5pPr marL="1687973" indent="0">
              <a:buNone/>
              <a:defRPr sz="831"/>
            </a:lvl5pPr>
            <a:lvl6pPr marL="2109967" indent="0">
              <a:buNone/>
              <a:defRPr sz="831"/>
            </a:lvl6pPr>
            <a:lvl7pPr marL="2531960" indent="0">
              <a:buNone/>
              <a:defRPr sz="831"/>
            </a:lvl7pPr>
            <a:lvl8pPr marL="2953953" indent="0">
              <a:buNone/>
              <a:defRPr sz="831"/>
            </a:lvl8pPr>
            <a:lvl9pPr marL="3375947" indent="0">
              <a:buNone/>
              <a:defRPr sz="83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15687188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9"/>
          </a:xfrm>
          <a:prstGeom prst="rect">
            <a:avLst/>
          </a:prstGeom>
        </p:spPr>
        <p:txBody>
          <a:bodyPr anchor="b"/>
          <a:lstStyle>
            <a:lvl1pPr algn="l">
              <a:defRPr sz="1846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2954"/>
            </a:lvl1pPr>
            <a:lvl2pPr marL="421993" indent="0">
              <a:buNone/>
              <a:defRPr sz="2585"/>
            </a:lvl2pPr>
            <a:lvl3pPr marL="843987" indent="0">
              <a:buNone/>
              <a:defRPr sz="2123"/>
            </a:lvl3pPr>
            <a:lvl4pPr marL="1265981" indent="0">
              <a:buNone/>
              <a:defRPr sz="1846"/>
            </a:lvl4pPr>
            <a:lvl5pPr marL="1687973" indent="0">
              <a:buNone/>
              <a:defRPr sz="1846"/>
            </a:lvl5pPr>
            <a:lvl6pPr marL="2109967" indent="0">
              <a:buNone/>
              <a:defRPr sz="1846"/>
            </a:lvl6pPr>
            <a:lvl7pPr marL="2531960" indent="0">
              <a:buNone/>
              <a:defRPr sz="1846"/>
            </a:lvl7pPr>
            <a:lvl8pPr marL="2953953" indent="0">
              <a:buNone/>
              <a:defRPr sz="1846"/>
            </a:lvl8pPr>
            <a:lvl9pPr marL="3375947" indent="0">
              <a:buNone/>
              <a:defRPr sz="1846"/>
            </a:lvl9pPr>
          </a:lstStyle>
          <a:p>
            <a:pPr lvl="0"/>
            <a:r>
              <a:rPr lang="fr-FR" noProof="0" dirty="0" smtClean="0"/>
              <a:t>Cliquez sur l'icône pour ajouter une image</a:t>
            </a:r>
            <a:endParaRPr lang="fr-FR" noProof="0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3"/>
          </a:xfrm>
        </p:spPr>
        <p:txBody>
          <a:bodyPr/>
          <a:lstStyle>
            <a:lvl1pPr marL="0" indent="0">
              <a:buNone/>
              <a:defRPr sz="1292"/>
            </a:lvl1pPr>
            <a:lvl2pPr marL="421993" indent="0">
              <a:buNone/>
              <a:defRPr sz="1108"/>
            </a:lvl2pPr>
            <a:lvl3pPr marL="843987" indent="0">
              <a:buNone/>
              <a:defRPr sz="1015"/>
            </a:lvl3pPr>
            <a:lvl4pPr marL="1265981" indent="0">
              <a:buNone/>
              <a:defRPr sz="831"/>
            </a:lvl4pPr>
            <a:lvl5pPr marL="1687973" indent="0">
              <a:buNone/>
              <a:defRPr sz="831"/>
            </a:lvl5pPr>
            <a:lvl6pPr marL="2109967" indent="0">
              <a:buNone/>
              <a:defRPr sz="831"/>
            </a:lvl6pPr>
            <a:lvl7pPr marL="2531960" indent="0">
              <a:buNone/>
              <a:defRPr sz="831"/>
            </a:lvl7pPr>
            <a:lvl8pPr marL="2953953" indent="0">
              <a:buNone/>
              <a:defRPr sz="831"/>
            </a:lvl8pPr>
            <a:lvl9pPr marL="3375947" indent="0">
              <a:buNone/>
              <a:defRPr sz="83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274084656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18385855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04" y="333382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382"/>
            <a:ext cx="5789612" cy="56610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6170532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graphique ou organigramme hiérarchiq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graphique SmartArt 2"/>
          <p:cNvSpPr>
            <a:spLocks noGrp="1"/>
          </p:cNvSpPr>
          <p:nvPr>
            <p:ph type="dgm" idx="1"/>
          </p:nvPr>
        </p:nvSpPr>
        <p:spPr>
          <a:xfrm>
            <a:off x="611188" y="1484316"/>
            <a:ext cx="7921625" cy="4510087"/>
          </a:xfrm>
        </p:spPr>
        <p:txBody>
          <a:bodyPr/>
          <a:lstStyle/>
          <a:p>
            <a:pPr lvl="0"/>
            <a:r>
              <a:rPr lang="fr-FR" noProof="0" dirty="0" smtClean="0"/>
              <a:t>Cliquez sur l'icône pour ajouter un graphique SmartArt</a:t>
            </a:r>
            <a:endParaRPr lang="fr-FR" noProof="0" dirty="0"/>
          </a:p>
        </p:txBody>
      </p:sp>
    </p:spTree>
    <p:extLst>
      <p:ext uri="{BB962C8B-B14F-4D97-AF65-F5344CB8AC3E}">
        <p14:creationId xmlns:p14="http://schemas.microsoft.com/office/powerpoint/2010/main" val="285682545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able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ableau 2"/>
          <p:cNvSpPr>
            <a:spLocks noGrp="1"/>
          </p:cNvSpPr>
          <p:nvPr>
            <p:ph type="tbl" idx="1"/>
          </p:nvPr>
        </p:nvSpPr>
        <p:spPr>
          <a:xfrm>
            <a:off x="611188" y="1484316"/>
            <a:ext cx="7921625" cy="4510087"/>
          </a:xfrm>
        </p:spPr>
        <p:txBody>
          <a:bodyPr/>
          <a:lstStyle/>
          <a:p>
            <a:pPr lvl="0"/>
            <a:r>
              <a:rPr lang="fr-FR" noProof="0" dirty="0" smtClean="0"/>
              <a:t>Cliquez sur l'icône pour ajouter un tableau</a:t>
            </a:r>
            <a:endParaRPr lang="fr-FR" noProof="0" dirty="0"/>
          </a:p>
        </p:txBody>
      </p:sp>
    </p:spTree>
    <p:extLst>
      <p:ext uri="{BB962C8B-B14F-4D97-AF65-F5344CB8AC3E}">
        <p14:creationId xmlns:p14="http://schemas.microsoft.com/office/powerpoint/2010/main" val="2067883442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52653738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/>
          </p:nvPr>
        </p:nvSpPr>
        <p:spPr>
          <a:xfrm>
            <a:off x="971600" y="1268760"/>
            <a:ext cx="7527680" cy="5943600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962566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4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5"/>
            <a:ext cx="3884612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20" y="1484315"/>
            <a:ext cx="3884613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11969" y="1416053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605139" y="11967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dirty="0" smtClean="0"/>
              <a:t>Cliquez sur l'icône pour ajouter une image</a:t>
            </a:r>
            <a:endParaRPr lang="fr-FR" noProof="0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 ?><Relationships xmlns="http://schemas.openxmlformats.org/package/2006/relationships"><Relationship Id="rId8" Target="../slideLayouts/slideLayout8.xml" Type="http://schemas.openxmlformats.org/officeDocument/2006/relationships/slideLayout"/><Relationship Id="rId13" Target="../slideLayouts/slideLayout13.xml" Type="http://schemas.openxmlformats.org/officeDocument/2006/relationships/slideLayout"/><Relationship Id="rId18" Target="../media/image3.jpeg" Type="http://schemas.openxmlformats.org/officeDocument/2006/relationships/image"/><Relationship Id="rId3" Target="../slideLayouts/slideLayout3.xml" Type="http://schemas.openxmlformats.org/officeDocument/2006/relationships/slideLayout"/><Relationship Id="rId7" Target="../slideLayouts/slideLayout7.xml" Type="http://schemas.openxmlformats.org/officeDocument/2006/relationships/slideLayout"/><Relationship Id="rId12" Target="../slideLayouts/slideLayout12.xml" Type="http://schemas.openxmlformats.org/officeDocument/2006/relationships/slideLayout"/><Relationship Id="rId17" Target="../media/image2.jpeg" Type="http://schemas.openxmlformats.org/officeDocument/2006/relationships/image"/><Relationship Id="rId2" Target="../slideLayouts/slideLayout2.xml" Type="http://schemas.openxmlformats.org/officeDocument/2006/relationships/slideLayout"/><Relationship Id="rId16" Target="../media/image1.jpeg" Type="http://schemas.openxmlformats.org/officeDocument/2006/relationships/image"/><Relationship Id="rId1" Target="../slideLayouts/slideLayout1.xml" Type="http://schemas.openxmlformats.org/officeDocument/2006/relationships/slideLayout"/><Relationship Id="rId6" Target="../slideLayouts/slideLayout6.xml" Type="http://schemas.openxmlformats.org/officeDocument/2006/relationships/slideLayout"/><Relationship Id="rId11" Target="../slideLayouts/slideLayout11.xml" Type="http://schemas.openxmlformats.org/officeDocument/2006/relationships/slideLayout"/><Relationship Id="rId5" Target="../slideLayouts/slideLayout5.xml" Type="http://schemas.openxmlformats.org/officeDocument/2006/relationships/slideLayout"/><Relationship Id="rId15" Target="../theme/theme1.xml" Type="http://schemas.openxmlformats.org/officeDocument/2006/relationships/theme"/><Relationship Id="rId10" Target="../slideLayouts/slideLayout10.xml" Type="http://schemas.openxmlformats.org/officeDocument/2006/relationships/slideLayout"/><Relationship Id="rId4" Target="../slideLayouts/slideLayout4.xml" Type="http://schemas.openxmlformats.org/officeDocument/2006/relationships/slideLayout"/><Relationship Id="rId9" Target="../slideLayouts/slideLayout9.xml" Type="http://schemas.openxmlformats.org/officeDocument/2006/relationships/slideLayout"/><Relationship Id="rId14" Target="../slideLayouts/slideLayout14.xml" Type="http://schemas.openxmlformats.org/officeDocument/2006/relationships/slideLayout"/></Relationships>
</file>

<file path=ppt/slideMasters/_rels/slideMaster2.xml.rels><?xml version="1.0" encoding="UTF-8" standalone="yes" ?><Relationships xmlns="http://schemas.openxmlformats.org/package/2006/relationships"><Relationship Id="rId8" Target="../slideLayouts/slideLayout22.xml" Type="http://schemas.openxmlformats.org/officeDocument/2006/relationships/slideLayout"/><Relationship Id="rId13" Target="../slideLayouts/slideLayout27.xml" Type="http://schemas.openxmlformats.org/officeDocument/2006/relationships/slideLayout"/><Relationship Id="rId18" Target="../media/image3.jpeg" Type="http://schemas.openxmlformats.org/officeDocument/2006/relationships/image"/><Relationship Id="rId3" Target="../slideLayouts/slideLayout17.xml" Type="http://schemas.openxmlformats.org/officeDocument/2006/relationships/slideLayout"/><Relationship Id="rId7" Target="../slideLayouts/slideLayout21.xml" Type="http://schemas.openxmlformats.org/officeDocument/2006/relationships/slideLayout"/><Relationship Id="rId12" Target="../slideLayouts/slideLayout26.xml" Type="http://schemas.openxmlformats.org/officeDocument/2006/relationships/slideLayout"/><Relationship Id="rId17" Target="../media/image4.jpeg" Type="http://schemas.openxmlformats.org/officeDocument/2006/relationships/image"/><Relationship Id="rId2" Target="../slideLayouts/slideLayout16.xml" Type="http://schemas.openxmlformats.org/officeDocument/2006/relationships/slideLayout"/><Relationship Id="rId16" Target="../theme/theme2.xml" Type="http://schemas.openxmlformats.org/officeDocument/2006/relationships/theme"/><Relationship Id="rId1" Target="../slideLayouts/slideLayout15.xml" Type="http://schemas.openxmlformats.org/officeDocument/2006/relationships/slideLayout"/><Relationship Id="rId6" Target="../slideLayouts/slideLayout20.xml" Type="http://schemas.openxmlformats.org/officeDocument/2006/relationships/slideLayout"/><Relationship Id="rId11" Target="../slideLayouts/slideLayout25.xml" Type="http://schemas.openxmlformats.org/officeDocument/2006/relationships/slideLayout"/><Relationship Id="rId5" Target="../slideLayouts/slideLayout19.xml" Type="http://schemas.openxmlformats.org/officeDocument/2006/relationships/slideLayout"/><Relationship Id="rId15" Target="../slideLayouts/slideLayout29.xml" Type="http://schemas.openxmlformats.org/officeDocument/2006/relationships/slideLayout"/><Relationship Id="rId10" Target="../slideLayouts/slideLayout24.xml" Type="http://schemas.openxmlformats.org/officeDocument/2006/relationships/slideLayout"/><Relationship Id="rId4" Target="../slideLayouts/slideLayout18.xml" Type="http://schemas.openxmlformats.org/officeDocument/2006/relationships/slideLayout"/><Relationship Id="rId9" Target="../slideLayouts/slideLayout23.xml" Type="http://schemas.openxmlformats.org/officeDocument/2006/relationships/slideLayout"/><Relationship Id="rId14" Target="../slideLayouts/slideLayout28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2"/>
          <p:cNvSpPr>
            <a:spLocks noChangeArrowheads="1"/>
          </p:cNvSpPr>
          <p:nvPr/>
        </p:nvSpPr>
        <p:spPr bwMode="auto">
          <a:xfrm>
            <a:off x="0" y="0"/>
            <a:ext cx="611066" cy="6858000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92867" name="Rectangle 3"/>
          <p:cNvSpPr>
            <a:spLocks noChangeArrowheads="1"/>
          </p:cNvSpPr>
          <p:nvPr/>
        </p:nvSpPr>
        <p:spPr bwMode="auto">
          <a:xfrm>
            <a:off x="323850" y="1077913"/>
            <a:ext cx="8820150" cy="215900"/>
          </a:xfrm>
          <a:prstGeom prst="rect">
            <a:avLst/>
          </a:prstGeom>
          <a:solidFill>
            <a:srgbClr val="C0C0C0">
              <a:alpha val="57001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9287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00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</a:p>
        </p:txBody>
      </p:sp>
      <p:pic>
        <p:nvPicPr>
          <p:cNvPr id="2055" name="Picture 23" descr="LOGO_QLC"/>
          <p:cNvPicPr>
            <a:picLocks noChangeAspect="1" noChangeArrowheads="1"/>
          </p:cNvPicPr>
          <p:nvPr/>
        </p:nvPicPr>
        <p:blipFill>
          <a:blip r:embed="rId16"/>
          <a:srcRect/>
          <a:stretch>
            <a:fillRect/>
          </a:stretch>
        </p:blipFill>
        <p:spPr bwMode="auto">
          <a:xfrm>
            <a:off x="0" y="0"/>
            <a:ext cx="161925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0"/>
          <p:cNvPicPr>
            <a:picLocks noChangeAspect="1" noChangeArrowheads="1"/>
          </p:cNvPicPr>
          <p:nvPr/>
        </p:nvPicPr>
        <p:blipFill>
          <a:blip r:embed="rId17"/>
          <a:srcRect/>
          <a:stretch>
            <a:fillRect/>
          </a:stretch>
        </p:blipFill>
        <p:spPr bwMode="auto">
          <a:xfrm>
            <a:off x="0" y="0"/>
            <a:ext cx="2133600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Image 10" descr="http://www.servi.com.tn/static/upload/748daf0152b74bf124be98188d120343.png"/>
          <p:cNvPicPr>
            <a:picLocks noChangeAspect="1" noChangeArrowheads="1"/>
          </p:cNvPicPr>
          <p:nvPr userDrawn="1"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106" y="-27384"/>
            <a:ext cx="1691894" cy="10798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Rectangle 11"/>
          <p:cNvSpPr txBox="1">
            <a:spLocks noChangeArrowheads="1"/>
          </p:cNvSpPr>
          <p:nvPr userDrawn="1"/>
        </p:nvSpPr>
        <p:spPr bwMode="auto">
          <a:xfrm>
            <a:off x="1691680" y="209551"/>
            <a:ext cx="5760426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6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kern="0" dirty="0" smtClean="0"/>
              <a:t>Audit Magasin: Ksar</a:t>
            </a:r>
            <a:r>
              <a:rPr lang="fr-FR" altLang="fr-FR" kern="0" baseline="0" dirty="0" smtClean="0"/>
              <a:t> Saïd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6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1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0" y="99392"/>
            <a:ext cx="611066" cy="6858000"/>
          </a:xfrm>
          <a:prstGeom prst="rect">
            <a:avLst/>
          </a:prstGeom>
          <a:solidFill>
            <a:srgbClr val="3366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4396" tIns="42198" rIns="84396" bIns="42198"/>
          <a:lstStyle/>
          <a:p>
            <a:pPr algn="ctr"/>
            <a:endParaRPr lang="fr-FR" altLang="fr-FR" sz="1662" b="1" dirty="0">
              <a:latin typeface="Century Gothic" panose="020B0502020202020204" pitchFamily="34" charset="0"/>
            </a:endParaRPr>
          </a:p>
        </p:txBody>
      </p:sp>
      <p:sp>
        <p:nvSpPr>
          <p:cNvPr id="2051" name="Rectangle 3"/>
          <p:cNvSpPr>
            <a:spLocks noChangeArrowheads="1"/>
          </p:cNvSpPr>
          <p:nvPr/>
        </p:nvSpPr>
        <p:spPr bwMode="auto">
          <a:xfrm>
            <a:off x="323850" y="1052513"/>
            <a:ext cx="8820150" cy="215900"/>
          </a:xfrm>
          <a:prstGeom prst="rect">
            <a:avLst/>
          </a:prstGeom>
          <a:solidFill>
            <a:srgbClr val="C0C0C0">
              <a:alpha val="56862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4396" tIns="42198" rIns="84396" bIns="42198"/>
          <a:lstStyle/>
          <a:p>
            <a:pPr algn="ctr"/>
            <a:endParaRPr lang="fr-FR" altLang="fr-FR" sz="1662" b="1" dirty="0">
              <a:latin typeface="Century Gothic" panose="020B0502020202020204" pitchFamily="34" charset="0"/>
            </a:endParaRPr>
          </a:p>
        </p:txBody>
      </p:sp>
      <p:sp>
        <p:nvSpPr>
          <p:cNvPr id="205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19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4396" tIns="42198" rIns="84396" bIns="42198"/>
          <a:lstStyle/>
          <a:p>
            <a:pPr algn="ctr"/>
            <a:endParaRPr lang="fr-FR" altLang="fr-FR" sz="1662" b="1" dirty="0">
              <a:latin typeface="Century Gothic" panose="020B0502020202020204" pitchFamily="34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dirty="0" smtClean="0"/>
              <a:t>Cliquez pour modifier les styles du texte du masque</a:t>
            </a:r>
          </a:p>
          <a:p>
            <a:pPr lvl="1"/>
            <a:r>
              <a:rPr lang="fr-FR" altLang="fr-FR" dirty="0" smtClean="0"/>
              <a:t>Deuxième niveau</a:t>
            </a:r>
          </a:p>
          <a:p>
            <a:pPr lvl="2"/>
            <a:r>
              <a:rPr lang="fr-FR" altLang="fr-FR" dirty="0" smtClean="0"/>
              <a:t>Troisième niveau</a:t>
            </a:r>
          </a:p>
          <a:p>
            <a:pPr lvl="3"/>
            <a:r>
              <a:rPr lang="fr-FR" altLang="fr-FR" dirty="0" smtClean="0"/>
              <a:t>Quatrième niveau</a:t>
            </a:r>
          </a:p>
          <a:p>
            <a:pPr lvl="4"/>
            <a:r>
              <a:rPr lang="fr-FR" altLang="fr-FR" dirty="0" smtClean="0"/>
              <a:t>Cinquième niveau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8648700" y="6477000"/>
            <a:ext cx="327535" cy="198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84396" tIns="42198" rIns="84396" bIns="4219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fld id="{9ADC00F9-A239-4684-8953-224749B3B002}" type="slidenum">
              <a:rPr lang="en-GB" altLang="fr-FR" sz="738" smtClean="0">
                <a:latin typeface="Century Gothic" panose="020B0502020202020204" pitchFamily="34" charset="0"/>
              </a:rPr>
              <a:pPr>
                <a:defRPr/>
              </a:pPr>
              <a:t>‹N°›</a:t>
            </a:fld>
            <a:endParaRPr lang="en-GB" altLang="fr-FR" sz="1292" dirty="0" smtClean="0">
              <a:latin typeface="Century Gothic" panose="020B0502020202020204" pitchFamily="34" charset="0"/>
            </a:endParaRPr>
          </a:p>
        </p:txBody>
      </p:sp>
      <p:pic>
        <p:nvPicPr>
          <p:cNvPr id="2056" name="Image 11" descr="LOGO_QLC.png"/>
          <p:cNvPicPr>
            <a:picLocks noChangeAspect="1"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529862" cy="534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Image 8" descr="http://www.servi.com.tn/static/upload/748daf0152b74bf124be98188d120343.png"/>
          <p:cNvPicPr>
            <a:picLocks noChangeAspect="1" noChangeArrowheads="1"/>
          </p:cNvPicPr>
          <p:nvPr userDrawn="1"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106" y="0"/>
            <a:ext cx="1691894" cy="10525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Rectangle 11"/>
          <p:cNvSpPr txBox="1">
            <a:spLocks noChangeArrowheads="1"/>
          </p:cNvSpPr>
          <p:nvPr userDrawn="1"/>
        </p:nvSpPr>
        <p:spPr bwMode="auto">
          <a:xfrm>
            <a:off x="1691680" y="234951"/>
            <a:ext cx="5760426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4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21993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843987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265981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687973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kern="0" dirty="0" smtClean="0"/>
              <a:t>Audit Magasin: LAC</a:t>
            </a:r>
            <a:r>
              <a:rPr lang="fr-FR" altLang="fr-FR" kern="0" baseline="0" dirty="0" smtClean="0"/>
              <a:t> 2 </a:t>
            </a:r>
          </a:p>
        </p:txBody>
      </p:sp>
    </p:spTree>
    <p:extLst>
      <p:ext uri="{BB962C8B-B14F-4D97-AF65-F5344CB8AC3E}">
        <p14:creationId xmlns:p14="http://schemas.microsoft.com/office/powerpoint/2010/main" val="16047056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86" r:id="rId11"/>
    <p:sldLayoutId id="2147483687" r:id="rId12"/>
    <p:sldLayoutId id="2147483688" r:id="rId13"/>
    <p:sldLayoutId id="2147483689" r:id="rId14"/>
    <p:sldLayoutId id="2147483690" r:id="rId15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4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21993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843987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265981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687973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15066" indent="-315066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anose="05000000000000000000" pitchFamily="2" charset="2"/>
        <a:buChar char="n"/>
        <a:defRPr sz="2123">
          <a:solidFill>
            <a:schemeClr val="tx1"/>
          </a:solidFill>
          <a:latin typeface="+mn-lt"/>
          <a:ea typeface="+mn-ea"/>
          <a:cs typeface="+mn-cs"/>
        </a:defRPr>
      </a:lvl1pPr>
      <a:lvl2pPr marL="684352" indent="-262311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anose="05000000000000000000" pitchFamily="2" charset="2"/>
        <a:buChar char="n"/>
        <a:defRPr sz="2031">
          <a:solidFill>
            <a:schemeClr val="tx1"/>
          </a:solidFill>
          <a:latin typeface="+mn-lt"/>
          <a:cs typeface="+mn-cs"/>
        </a:defRPr>
      </a:lvl2pPr>
      <a:lvl3pPr marL="1053638" indent="-209556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anose="05000000000000000000" pitchFamily="2" charset="2"/>
        <a:buChar char="n"/>
        <a:defRPr sz="1939">
          <a:solidFill>
            <a:schemeClr val="tx1"/>
          </a:solidFill>
          <a:latin typeface="+mn-lt"/>
          <a:cs typeface="+mn-cs"/>
        </a:defRPr>
      </a:lvl3pPr>
      <a:lvl4pPr marL="1475680" indent="-209556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anose="05000000000000000000" pitchFamily="2" charset="2"/>
        <a:buChar char="§"/>
        <a:defRPr sz="1846">
          <a:solidFill>
            <a:schemeClr val="tx1"/>
          </a:solidFill>
          <a:latin typeface="+mn-lt"/>
          <a:cs typeface="+mn-cs"/>
        </a:defRPr>
      </a:lvl4pPr>
      <a:lvl5pPr marL="1897721" indent="-209556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anose="05000000000000000000" pitchFamily="2" charset="2"/>
        <a:buChar char="§"/>
        <a:defRPr sz="1846">
          <a:solidFill>
            <a:schemeClr val="tx1"/>
          </a:solidFill>
          <a:latin typeface="+mn-lt"/>
          <a:cs typeface="+mn-cs"/>
        </a:defRPr>
      </a:lvl5pPr>
      <a:lvl6pPr marL="2320963" indent="-210997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742957" indent="-210997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164950" indent="-210997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586943" indent="-210997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1pPr>
      <a:lvl2pPr marL="421993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2pPr>
      <a:lvl3pPr marL="843987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3pPr>
      <a:lvl4pPr marL="1265981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4pPr>
      <a:lvl5pPr marL="1687973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5pPr>
      <a:lvl6pPr marL="2109967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6pPr>
      <a:lvl7pPr marL="2531960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7pPr>
      <a:lvl8pPr marL="2953953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8pPr>
      <a:lvl9pPr marL="3375947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5.xml"/><Relationship Id="rId1" Type="http://schemas.openxmlformats.org/officeDocument/2006/relationships/tags" Target="../tags/tag1.xml"/></Relationships>
</file>

<file path=ppt/slides/_rels/slide10.xml.rels><?xml version="1.0" encoding="UTF-8" standalone="yes" ?><Relationships xmlns="http://schemas.openxmlformats.org/package/2006/relationships"><Relationship Id="rId2" Target="../media/image16.jpeg" Type="http://schemas.openxmlformats.org/officeDocument/2006/relationships/image"/><Relationship Id="rId1" Target="../slideLayouts/slideLayout16.xml" Type="http://schemas.openxmlformats.org/officeDocument/2006/relationships/slideLayout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6.xml"/></Relationships>
</file>

<file path=ppt/slides/_rels/slide3.xml.rels><?xml version="1.0" encoding="UTF-8" standalone="yes" ?><Relationships xmlns="http://schemas.openxmlformats.org/package/2006/relationships"><Relationship Id="rId2" Target="../media/image7.jpeg" Type="http://schemas.openxmlformats.org/officeDocument/2006/relationships/image"/><Relationship Id="rId1" Target="../slideLayouts/slideLayout16.xml" Type="http://schemas.openxmlformats.org/officeDocument/2006/relationships/slideLayout"/></Relationships>
</file>

<file path=ppt/slides/_rels/slide4.xml.rels><?xml version="1.0" encoding="UTF-8" standalone="yes" ?><Relationships xmlns="http://schemas.openxmlformats.org/package/2006/relationships"><Relationship Id="rId2" Target="../media/image8.jpeg" Type="http://schemas.openxmlformats.org/officeDocument/2006/relationships/image"/><Relationship Id="rId1" Target="../slideLayouts/slideLayout16.xml" Type="http://schemas.openxmlformats.org/officeDocument/2006/relationships/slideLayout"/></Relationships>
</file>

<file path=ppt/slides/_rels/slide5.xml.rels><?xml version="1.0" encoding="UTF-8" standalone="yes" ?><Relationships xmlns="http://schemas.openxmlformats.org/package/2006/relationships"><Relationship Id="rId2" Target="../media/image9.jpeg" Type="http://schemas.openxmlformats.org/officeDocument/2006/relationships/image"/><Relationship Id="rId1" Target="../slideLayouts/slideLayout16.xml" Type="http://schemas.openxmlformats.org/officeDocument/2006/relationships/slideLayout"/></Relationships>
</file>

<file path=ppt/slides/_rels/slide6.xml.rels><?xml version="1.0" encoding="UTF-8" standalone="yes" ?><Relationships xmlns="http://schemas.openxmlformats.org/package/2006/relationships"><Relationship Id="rId2" Target="../media/image10.jpeg" Type="http://schemas.openxmlformats.org/officeDocument/2006/relationships/image"/><Relationship Id="rId1" Target="../slideLayouts/slideLayout16.xml" Type="http://schemas.openxmlformats.org/officeDocument/2006/relationships/slideLayout"/></Relationships>
</file>

<file path=ppt/slides/_rels/slide7.xml.rels><?xml version="1.0" encoding="UTF-8" standalone="yes" ?><Relationships xmlns="http://schemas.openxmlformats.org/package/2006/relationships"><Relationship Id="rId3" Target="../media/image12.jpeg" Type="http://schemas.openxmlformats.org/officeDocument/2006/relationships/image"/><Relationship Id="rId2" Target="../media/image11.jpeg" Type="http://schemas.openxmlformats.org/officeDocument/2006/relationships/image"/><Relationship Id="rId1" Target="../slideLayouts/slideLayout16.xml" Type="http://schemas.openxmlformats.org/officeDocument/2006/relationships/slideLayout"/></Relationships>
</file>

<file path=ppt/slides/_rels/slide8.xml.rels><?xml version="1.0" encoding="UTF-8" standalone="yes" ?><Relationships xmlns="http://schemas.openxmlformats.org/package/2006/relationships"><Relationship Id="rId3" Target="../media/image14.jpeg" Type="http://schemas.openxmlformats.org/officeDocument/2006/relationships/image"/><Relationship Id="rId2" Target="../media/image13.jpeg" Type="http://schemas.openxmlformats.org/officeDocument/2006/relationships/image"/><Relationship Id="rId1" Target="../slideLayouts/slideLayout16.xml" Type="http://schemas.openxmlformats.org/officeDocument/2006/relationships/slideLayout"/></Relationships>
</file>

<file path=ppt/slides/_rels/slide9.xml.rels><?xml version="1.0" encoding="UTF-8" standalone="yes" ?><Relationships xmlns="http://schemas.openxmlformats.org/package/2006/relationships"><Relationship Id="rId2" Target="../media/image15.jpeg" Type="http://schemas.openxmlformats.org/officeDocument/2006/relationships/image"/><Relationship Id="rId1" Target="../slideLayouts/slideLayout16.xml" Type="http://schemas.openxmlformats.org/officeDocument/2006/relationships/slideLayout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>
            <p:custDataLst>
              <p:tags r:id="rId1"/>
            </p:custDataLst>
          </p:nvPr>
        </p:nvSpPr>
        <p:spPr>
          <a:xfrm>
            <a:off x="827584" y="2420888"/>
            <a:ext cx="7488832" cy="1944216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Audit Carrefour</a:t>
            </a:r>
          </a:p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Magasin: LAC 2</a:t>
            </a:r>
          </a:p>
        </p:txBody>
      </p:sp>
      <p:sp>
        <p:nvSpPr>
          <p:cNvPr id="5" name="Rectangle 4"/>
          <p:cNvSpPr/>
          <p:nvPr/>
        </p:nvSpPr>
        <p:spPr>
          <a:xfrm>
            <a:off x="1150593" y="5756523"/>
            <a:ext cx="1747594" cy="454292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b="1" dirty="0">
                <a:solidFill>
                  <a:srgbClr val="000000"/>
                </a:solidFill>
              </a:rPr>
              <a:t>Le </a:t>
            </a:r>
            <a:r>
              <a:rPr lang="fr-FR" b="1" dirty="0" smtClean="0">
                <a:solidFill>
                  <a:srgbClr val="000000"/>
                </a:solidFill>
              </a:rPr>
              <a:t>16/02/2017</a:t>
            </a:r>
            <a:endParaRPr lang="fr-FR" b="1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431360" y="5756522"/>
            <a:ext cx="2178803" cy="50783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b="1" dirty="0" smtClean="0">
                <a:solidFill>
                  <a:srgbClr val="000000"/>
                </a:solidFill>
              </a:rPr>
              <a:t>Dr </a:t>
            </a:r>
            <a:r>
              <a:rPr lang="fr-FR" b="1" dirty="0" err="1" smtClean="0">
                <a:solidFill>
                  <a:srgbClr val="000000"/>
                </a:solidFill>
              </a:rPr>
              <a:t>Hend</a:t>
            </a:r>
            <a:r>
              <a:rPr lang="fr-FR" b="1" dirty="0" smtClean="0">
                <a:solidFill>
                  <a:srgbClr val="000000"/>
                </a:solidFill>
              </a:rPr>
              <a:t> KAMOUN</a:t>
            </a:r>
            <a:endParaRPr lang="fr-FR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6140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 dirty="0"/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8024" y="1340768"/>
            <a:ext cx="3744162" cy="49922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ZoneTexte 3"/>
          <p:cNvSpPr txBox="1"/>
          <p:nvPr/>
        </p:nvSpPr>
        <p:spPr>
          <a:xfrm>
            <a:off x="755576" y="3098212"/>
            <a:ext cx="3888432" cy="923330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err="1" smtClean="0">
                <a:solidFill>
                  <a:srgbClr val="0070C0"/>
                </a:solidFill>
              </a:rPr>
              <a:t>Boul</a:t>
            </a:r>
            <a:r>
              <a:rPr lang="fr-FR" b="1" dirty="0" smtClean="0">
                <a:solidFill>
                  <a:srgbClr val="0070C0"/>
                </a:solidFill>
              </a:rPr>
              <a:t>/pat</a:t>
            </a:r>
            <a:r>
              <a:rPr lang="fr-FR" b="1" dirty="0">
                <a:solidFill>
                  <a:srgbClr val="0070C0"/>
                </a:solidFill>
              </a:rPr>
              <a:t>: Excès </a:t>
            </a:r>
            <a:r>
              <a:rPr lang="fr-FR" b="1" dirty="0" smtClean="0">
                <a:solidFill>
                  <a:srgbClr val="0070C0"/>
                </a:solidFill>
              </a:rPr>
              <a:t>de givre au niveau du sol de la chambre froide négative </a:t>
            </a:r>
          </a:p>
        </p:txBody>
      </p:sp>
    </p:spTree>
    <p:extLst>
      <p:ext uri="{BB962C8B-B14F-4D97-AF65-F5344CB8AC3E}">
        <p14:creationId xmlns:p14="http://schemas.microsoft.com/office/powerpoint/2010/main" val="10402505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 dirty="0"/>
          </a:p>
        </p:txBody>
      </p:sp>
      <p:pic>
        <p:nvPicPr>
          <p:cNvPr id="3" name="Picture 2" descr="D:\hend 29 juin\HEND\uhd\lac 2\2017\fev 17\photos\IMG_20170216_132143 (Small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73634" y="1877577"/>
            <a:ext cx="4960858" cy="37206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D:\hend 29 juin\HEND\uhd\lac 2\2017\fev 17\photos\IMG_20170216_132131 (Small)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24637" y="1257470"/>
            <a:ext cx="3711363" cy="49484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Ellipse 4"/>
          <p:cNvSpPr/>
          <p:nvPr/>
        </p:nvSpPr>
        <p:spPr>
          <a:xfrm>
            <a:off x="1331640" y="3933056"/>
            <a:ext cx="1584176" cy="1152128"/>
          </a:xfrm>
          <a:prstGeom prst="ellipse">
            <a:avLst/>
          </a:prstGeom>
          <a:noFill/>
          <a:ln w="5715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Ellipse 7"/>
          <p:cNvSpPr/>
          <p:nvPr/>
        </p:nvSpPr>
        <p:spPr>
          <a:xfrm>
            <a:off x="5916222" y="3933056"/>
            <a:ext cx="1728192" cy="1008112"/>
          </a:xfrm>
          <a:prstGeom prst="ellipse">
            <a:avLst/>
          </a:prstGeom>
          <a:noFill/>
          <a:ln w="5715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Ellipse 8"/>
          <p:cNvSpPr/>
          <p:nvPr/>
        </p:nvSpPr>
        <p:spPr>
          <a:xfrm>
            <a:off x="1115616" y="1844824"/>
            <a:ext cx="2160240" cy="1152128"/>
          </a:xfrm>
          <a:prstGeom prst="ellipse">
            <a:avLst/>
          </a:prstGeom>
          <a:noFill/>
          <a:ln w="5715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" name="Ellipse 9"/>
          <p:cNvSpPr/>
          <p:nvPr/>
        </p:nvSpPr>
        <p:spPr>
          <a:xfrm>
            <a:off x="5484174" y="1817238"/>
            <a:ext cx="2160240" cy="1152128"/>
          </a:xfrm>
          <a:prstGeom prst="ellipse">
            <a:avLst/>
          </a:prstGeom>
          <a:noFill/>
          <a:ln w="5715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" name="ZoneTexte 3"/>
          <p:cNvSpPr txBox="1"/>
          <p:nvPr/>
        </p:nvSpPr>
        <p:spPr>
          <a:xfrm>
            <a:off x="611560" y="5634428"/>
            <a:ext cx="8208912" cy="1200329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just" eaLnBrk="0" hangingPunct="0">
              <a:defRPr/>
            </a:pPr>
            <a:r>
              <a:rPr lang="fr-FR" b="1" dirty="0" smtClean="0">
                <a:solidFill>
                  <a:srgbClr val="0070C0"/>
                </a:solidFill>
              </a:rPr>
              <a:t>Réception</a:t>
            </a:r>
            <a:r>
              <a:rPr lang="fr-FR" b="1" dirty="0">
                <a:solidFill>
                  <a:srgbClr val="0070C0"/>
                </a:solidFill>
              </a:rPr>
              <a:t>: poissons acceptés le 17/01/17 dont la température a cœur enregistrée est </a:t>
            </a:r>
            <a:r>
              <a:rPr lang="fr-FR" b="1" dirty="0" smtClean="0">
                <a:solidFill>
                  <a:srgbClr val="0070C0"/>
                </a:solidFill>
              </a:rPr>
              <a:t>7°C</a:t>
            </a:r>
            <a:r>
              <a:rPr lang="fr-FR" b="1" dirty="0">
                <a:solidFill>
                  <a:srgbClr val="0070C0"/>
                </a:solidFill>
              </a:rPr>
              <a:t>. Produits surgelés </a:t>
            </a:r>
            <a:r>
              <a:rPr lang="fr-FR" b="1" dirty="0" err="1">
                <a:solidFill>
                  <a:srgbClr val="0070C0"/>
                </a:solidFill>
              </a:rPr>
              <a:t>essabre</a:t>
            </a:r>
            <a:r>
              <a:rPr lang="fr-FR" b="1" dirty="0">
                <a:solidFill>
                  <a:srgbClr val="0070C0"/>
                </a:solidFill>
              </a:rPr>
              <a:t> acceptés le 20/01/17 dont la température à cœur enregistrée est 9°C et la température du camion est 7°C; </a:t>
            </a:r>
          </a:p>
        </p:txBody>
      </p:sp>
    </p:spTree>
    <p:extLst>
      <p:ext uri="{BB962C8B-B14F-4D97-AF65-F5344CB8AC3E}">
        <p14:creationId xmlns:p14="http://schemas.microsoft.com/office/powerpoint/2010/main" val="35598295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4008" y="1484784"/>
            <a:ext cx="3852174" cy="51362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ZoneTexte 3"/>
          <p:cNvSpPr txBox="1"/>
          <p:nvPr/>
        </p:nvSpPr>
        <p:spPr>
          <a:xfrm>
            <a:off x="611560" y="3573016"/>
            <a:ext cx="3924436" cy="646331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just" eaLnBrk="0" hangingPunct="0">
              <a:defRPr/>
            </a:pPr>
            <a:r>
              <a:rPr lang="fr-FR" b="1" dirty="0" smtClean="0">
                <a:solidFill>
                  <a:srgbClr val="0070C0"/>
                </a:solidFill>
              </a:rPr>
              <a:t>Boucherie: les planches de découpe nécessitent le rabotage</a:t>
            </a:r>
            <a:endParaRPr lang="fr-FR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92837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8024" y="1340768"/>
            <a:ext cx="3726160" cy="4968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ZoneTexte 4"/>
          <p:cNvSpPr txBox="1"/>
          <p:nvPr/>
        </p:nvSpPr>
        <p:spPr>
          <a:xfrm>
            <a:off x="395536" y="3224709"/>
            <a:ext cx="4392488" cy="1477328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just" eaLnBrk="0" hangingPunct="0">
              <a:defRPr/>
            </a:pPr>
            <a:r>
              <a:rPr lang="fr-FR" b="1" dirty="0" smtClean="0">
                <a:solidFill>
                  <a:srgbClr val="0070C0"/>
                </a:solidFill>
              </a:rPr>
              <a:t>traiteur: étiquetage c </a:t>
            </a:r>
            <a:r>
              <a:rPr lang="fr-FR" b="1" dirty="0" err="1" smtClean="0">
                <a:solidFill>
                  <a:srgbClr val="0070C0"/>
                </a:solidFill>
              </a:rPr>
              <a:t>bnin</a:t>
            </a:r>
            <a:r>
              <a:rPr lang="fr-FR" b="1" dirty="0" smtClean="0">
                <a:solidFill>
                  <a:srgbClr val="0070C0"/>
                </a:solidFill>
              </a:rPr>
              <a:t> non conforme par rapport a la règlementation en vigueur : manque de la langue arabe et des coordonnées du fournisseur</a:t>
            </a:r>
            <a:endParaRPr lang="fr-FR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13320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1268760"/>
            <a:ext cx="6096000" cy="457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ZoneTexte 4"/>
          <p:cNvSpPr txBox="1"/>
          <p:nvPr/>
        </p:nvSpPr>
        <p:spPr>
          <a:xfrm>
            <a:off x="863588" y="5848874"/>
            <a:ext cx="7416824" cy="923330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just" eaLnBrk="0" hangingPunct="0">
              <a:defRPr/>
            </a:pPr>
            <a:r>
              <a:rPr lang="fr-FR" b="1" dirty="0" smtClean="0">
                <a:solidFill>
                  <a:srgbClr val="0070C0"/>
                </a:solidFill>
              </a:rPr>
              <a:t>Poissonnerie: </a:t>
            </a:r>
            <a:r>
              <a:rPr lang="fr-FR" b="1" dirty="0">
                <a:solidFill>
                  <a:srgbClr val="0070C0"/>
                </a:solidFill>
              </a:rPr>
              <a:t>entreposage de crevettes et seiches dans de l’eau et de la </a:t>
            </a:r>
            <a:r>
              <a:rPr lang="fr-FR" b="1" dirty="0" smtClean="0">
                <a:solidFill>
                  <a:srgbClr val="0070C0"/>
                </a:solidFill>
              </a:rPr>
              <a:t>glace </a:t>
            </a:r>
            <a:r>
              <a:rPr lang="fr-FR" b="1" dirty="0">
                <a:solidFill>
                  <a:srgbClr val="0070C0"/>
                </a:solidFill>
              </a:rPr>
              <a:t>(cette eau est fortement chargée, elle favorise la multiplication des bactéries psychrophiles) </a:t>
            </a:r>
          </a:p>
        </p:txBody>
      </p:sp>
    </p:spTree>
    <p:extLst>
      <p:ext uri="{BB962C8B-B14F-4D97-AF65-F5344CB8AC3E}">
        <p14:creationId xmlns:p14="http://schemas.microsoft.com/office/powerpoint/2010/main" val="10086291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17740" y="1268760"/>
            <a:ext cx="3996444" cy="53285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ZoneTexte 3"/>
          <p:cNvSpPr txBox="1"/>
          <p:nvPr/>
        </p:nvSpPr>
        <p:spPr>
          <a:xfrm>
            <a:off x="683568" y="3055893"/>
            <a:ext cx="3690157" cy="923330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fr-FR" b="1" dirty="0" smtClean="0">
                <a:solidFill>
                  <a:srgbClr val="0070C0"/>
                </a:solidFill>
              </a:rPr>
              <a:t>Poissonnerie: Renforcer le nettoyage du sol de la chambre froide négative</a:t>
            </a:r>
          </a:p>
        </p:txBody>
      </p:sp>
    </p:spTree>
    <p:extLst>
      <p:ext uri="{BB962C8B-B14F-4D97-AF65-F5344CB8AC3E}">
        <p14:creationId xmlns:p14="http://schemas.microsoft.com/office/powerpoint/2010/main" val="42033620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31738" y="1196752"/>
            <a:ext cx="5088566" cy="38164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1196751"/>
            <a:ext cx="4416492" cy="33123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ZoneTexte 4"/>
          <p:cNvSpPr txBox="1"/>
          <p:nvPr/>
        </p:nvSpPr>
        <p:spPr>
          <a:xfrm>
            <a:off x="1043607" y="5523062"/>
            <a:ext cx="6858000" cy="923330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fr-FR" b="1" dirty="0" err="1" smtClean="0">
                <a:solidFill>
                  <a:srgbClr val="0070C0"/>
                </a:solidFill>
              </a:rPr>
              <a:t>Boul</a:t>
            </a:r>
            <a:r>
              <a:rPr lang="fr-FR" b="1" dirty="0" smtClean="0">
                <a:solidFill>
                  <a:srgbClr val="0070C0"/>
                </a:solidFill>
              </a:rPr>
              <a:t>/pat: Pour le produit  </a:t>
            </a:r>
            <a:r>
              <a:rPr lang="fr-FR" b="1" dirty="0" err="1" smtClean="0">
                <a:solidFill>
                  <a:srgbClr val="0070C0"/>
                </a:solidFill>
              </a:rPr>
              <a:t>ghraiba</a:t>
            </a:r>
            <a:r>
              <a:rPr lang="fr-FR" b="1" dirty="0" smtClean="0">
                <a:solidFill>
                  <a:srgbClr val="0070C0"/>
                </a:solidFill>
              </a:rPr>
              <a:t> </a:t>
            </a:r>
            <a:r>
              <a:rPr lang="fr-FR" b="1" dirty="0" err="1" smtClean="0">
                <a:solidFill>
                  <a:srgbClr val="0070C0"/>
                </a:solidFill>
              </a:rPr>
              <a:t>homs</a:t>
            </a:r>
            <a:r>
              <a:rPr lang="fr-FR" b="1" dirty="0" smtClean="0">
                <a:solidFill>
                  <a:srgbClr val="0070C0"/>
                </a:solidFill>
              </a:rPr>
              <a:t>: Durée de vie indiquée par le fournisseur est 3 mois alors que la durée de vie sur l’étiquette carrefour est 6 mois</a:t>
            </a:r>
          </a:p>
        </p:txBody>
      </p:sp>
      <p:sp>
        <p:nvSpPr>
          <p:cNvPr id="6" name="Ellipse 5"/>
          <p:cNvSpPr/>
          <p:nvPr/>
        </p:nvSpPr>
        <p:spPr>
          <a:xfrm>
            <a:off x="5868144" y="3099731"/>
            <a:ext cx="2376264" cy="576064"/>
          </a:xfrm>
          <a:prstGeom prst="ellipse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Ellipse 6"/>
          <p:cNvSpPr/>
          <p:nvPr/>
        </p:nvSpPr>
        <p:spPr>
          <a:xfrm>
            <a:off x="1115616" y="3128392"/>
            <a:ext cx="2328041" cy="1164704"/>
          </a:xfrm>
          <a:prstGeom prst="ellipse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4436100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 dirty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1840" y="1196752"/>
            <a:ext cx="5640288" cy="42302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1340768"/>
            <a:ext cx="4608512" cy="34563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ZoneTexte 4"/>
          <p:cNvSpPr txBox="1"/>
          <p:nvPr/>
        </p:nvSpPr>
        <p:spPr>
          <a:xfrm>
            <a:off x="1043607" y="5523062"/>
            <a:ext cx="6858000" cy="923330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fr-FR" b="1" dirty="0" err="1" smtClean="0">
                <a:solidFill>
                  <a:srgbClr val="0070C0"/>
                </a:solidFill>
              </a:rPr>
              <a:t>Boul</a:t>
            </a:r>
            <a:r>
              <a:rPr lang="fr-FR" b="1" dirty="0" smtClean="0">
                <a:solidFill>
                  <a:srgbClr val="0070C0"/>
                </a:solidFill>
              </a:rPr>
              <a:t>/pat</a:t>
            </a:r>
            <a:r>
              <a:rPr lang="fr-FR" b="1" dirty="0">
                <a:solidFill>
                  <a:srgbClr val="0070C0"/>
                </a:solidFill>
              </a:rPr>
              <a:t>: Pour </a:t>
            </a:r>
            <a:r>
              <a:rPr lang="fr-FR" b="1" dirty="0" smtClean="0">
                <a:solidFill>
                  <a:srgbClr val="0070C0"/>
                </a:solidFill>
              </a:rPr>
              <a:t>le produit sablé a la confiture: Durée de vie indiquée par le fournisseur est 1 mois alors que la durée de vie sur l’étiquette carrefour est 6 mois</a:t>
            </a:r>
          </a:p>
        </p:txBody>
      </p:sp>
      <p:sp>
        <p:nvSpPr>
          <p:cNvPr id="3" name="Ellipse 2"/>
          <p:cNvSpPr/>
          <p:nvPr/>
        </p:nvSpPr>
        <p:spPr>
          <a:xfrm>
            <a:off x="5508104" y="3429000"/>
            <a:ext cx="3384376" cy="576064"/>
          </a:xfrm>
          <a:prstGeom prst="ellipse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Ellipse 6"/>
          <p:cNvSpPr/>
          <p:nvPr/>
        </p:nvSpPr>
        <p:spPr>
          <a:xfrm>
            <a:off x="2627784" y="2780928"/>
            <a:ext cx="1823767" cy="864096"/>
          </a:xfrm>
          <a:prstGeom prst="ellipse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3143439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 dirty="0"/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4335016" y="1937792"/>
            <a:ext cx="4776192" cy="35821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ZoneTexte 3"/>
          <p:cNvSpPr txBox="1"/>
          <p:nvPr/>
        </p:nvSpPr>
        <p:spPr>
          <a:xfrm>
            <a:off x="683568" y="3140968"/>
            <a:ext cx="4032449" cy="923330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err="1" smtClean="0">
                <a:solidFill>
                  <a:srgbClr val="0070C0"/>
                </a:solidFill>
              </a:rPr>
              <a:t>Boul</a:t>
            </a:r>
            <a:r>
              <a:rPr lang="fr-FR" b="1" dirty="0" smtClean="0">
                <a:solidFill>
                  <a:srgbClr val="0070C0"/>
                </a:solidFill>
              </a:rPr>
              <a:t>/pat</a:t>
            </a:r>
            <a:r>
              <a:rPr lang="fr-FR" b="1" dirty="0">
                <a:solidFill>
                  <a:srgbClr val="0070C0"/>
                </a:solidFill>
              </a:rPr>
              <a:t>: Absence </a:t>
            </a:r>
            <a:r>
              <a:rPr lang="fr-FR" b="1" dirty="0" smtClean="0">
                <a:solidFill>
                  <a:srgbClr val="0070C0"/>
                </a:solidFill>
              </a:rPr>
              <a:t>d’indication du sésame dans la composition du </a:t>
            </a:r>
            <a:r>
              <a:rPr lang="fr-FR" b="1" dirty="0" err="1" smtClean="0">
                <a:solidFill>
                  <a:srgbClr val="0070C0"/>
                </a:solidFill>
              </a:rPr>
              <a:t>makroudh</a:t>
            </a:r>
            <a:r>
              <a:rPr lang="fr-FR" b="1" dirty="0" smtClean="0">
                <a:solidFill>
                  <a:srgbClr val="0070C0"/>
                </a:solidFill>
              </a:rPr>
              <a:t> petit modèle</a:t>
            </a:r>
          </a:p>
        </p:txBody>
      </p:sp>
    </p:spTree>
    <p:extLst>
      <p:ext uri="{BB962C8B-B14F-4D97-AF65-F5344CB8AC3E}">
        <p14:creationId xmlns:p14="http://schemas.microsoft.com/office/powerpoint/2010/main" val="143173147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theme1.xml><?xml version="1.0" encoding="utf-8"?>
<a:theme xmlns:a="http://schemas.openxmlformats.org/drawingml/2006/main" name="Thème1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Couches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16865</TotalTime>
  <Words>212</Words>
  <Application>Microsoft Office PowerPoint</Application>
  <PresentationFormat>Affichage à l'écran (4:3)</PresentationFormat>
  <Paragraphs>13</Paragraphs>
  <Slides>10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10</vt:i4>
      </vt:variant>
    </vt:vector>
  </HeadingPairs>
  <TitlesOfParts>
    <vt:vector size="17" baseType="lpstr">
      <vt:lpstr>Arial</vt:lpstr>
      <vt:lpstr>Calibri</vt:lpstr>
      <vt:lpstr>Century Gothic</vt:lpstr>
      <vt:lpstr>Tempus Sans ITC</vt:lpstr>
      <vt:lpstr>Wingdings</vt:lpstr>
      <vt:lpstr>Thème1</vt:lpstr>
      <vt:lpstr>Couches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Quali-Consult</dc:creator>
  <cp:keywords>Carrefour</cp:keywords>
  <cp:lastModifiedBy>Admin</cp:lastModifiedBy>
  <cp:revision>272</cp:revision>
  <cp:lastPrinted>2016-02-08T19:41:58Z</cp:lastPrinted>
  <dcterms:created xsi:type="dcterms:W3CDTF">2014-03-07T09:21:22Z</dcterms:created>
  <dcterms:modified xsi:type="dcterms:W3CDTF">2017-03-03T13:06:16Z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name="NXPowerLiteLastOptimized" pid="2">
    <vt:lpwstr>489633</vt:lpwstr>
  </property>
  <property fmtid="{D5CDD505-2E9C-101B-9397-08002B2CF9AE}" name="NXPowerLiteSettings" pid="3">
    <vt:lpwstr>F7000400038000</vt:lpwstr>
  </property>
  <property fmtid="{D5CDD505-2E9C-101B-9397-08002B2CF9AE}" name="NXPowerLiteVersion" pid="4">
    <vt:lpwstr>D6.1.0</vt:lpwstr>
  </property>
</Properties>
</file>