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351" r:id="rId3"/>
    <p:sldId id="349" r:id="rId4"/>
    <p:sldId id="354" r:id="rId5"/>
    <p:sldId id="347" r:id="rId6"/>
    <p:sldId id="358" r:id="rId7"/>
    <p:sldId id="361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30/09/2019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30/09/2019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Ksour </a:t>
            </a:r>
            <a:r>
              <a:rPr lang="fr-FR" altLang="fr-FR" kern="0" dirty="0" err="1" smtClean="0"/>
              <a:t>Essef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Ksour </a:t>
            </a:r>
            <a:r>
              <a:rPr lang="fr-FR" sz="3600" b="1" dirty="0" err="1" smtClean="0">
                <a:solidFill>
                  <a:srgbClr val="FFC000"/>
                </a:solidFill>
              </a:rPr>
              <a:t>Essef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0149" y="5561926"/>
            <a:ext cx="1994457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06 Aout 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92080" y="5515759"/>
            <a:ext cx="261161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Mr Yassine ELLOUMI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 fromage : utilisation du savon liquide </a:t>
            </a:r>
            <a:r>
              <a:rPr lang="fr-FR" sz="1600" b="1" dirty="0" smtClean="0">
                <a:solidFill>
                  <a:srgbClr val="0070C0"/>
                </a:solidFill>
              </a:rPr>
              <a:t>périmé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340768"/>
            <a:ext cx="3096344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831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21288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Chambre négative :  Evaporateur </a:t>
            </a:r>
            <a:r>
              <a:rPr lang="fr-FR" sz="1600" b="1" dirty="0" smtClean="0">
                <a:solidFill>
                  <a:srgbClr val="0070C0"/>
                </a:solidFill>
              </a:rPr>
              <a:t>saturé de </a:t>
            </a:r>
            <a:r>
              <a:rPr lang="fr-FR" sz="1600" b="1" dirty="0" smtClean="0">
                <a:solidFill>
                  <a:srgbClr val="0070C0"/>
                </a:solidFill>
              </a:rPr>
              <a:t>givre et des cartons des gâteaux  surgelés  </a:t>
            </a:r>
            <a:r>
              <a:rPr lang="fr-FR" sz="1600" b="1" dirty="0" smtClean="0">
                <a:solidFill>
                  <a:srgbClr val="0070C0"/>
                </a:solidFill>
              </a:rPr>
              <a:t>affectés </a:t>
            </a:r>
            <a:r>
              <a:rPr lang="fr-FR" sz="1600" b="1" dirty="0" smtClean="0">
                <a:solidFill>
                  <a:srgbClr val="0070C0"/>
                </a:solidFill>
              </a:rPr>
              <a:t>par </a:t>
            </a:r>
            <a:r>
              <a:rPr lang="fr-FR" sz="1600" b="1" dirty="0" smtClean="0">
                <a:solidFill>
                  <a:srgbClr val="0070C0"/>
                </a:solidFill>
              </a:rPr>
              <a:t>la condensation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40604"/>
            <a:ext cx="3528392" cy="4220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471360"/>
            <a:ext cx="3600400" cy="418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727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21288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 </a:t>
            </a:r>
            <a:r>
              <a:rPr lang="fr-FR" sz="1600" b="1" dirty="0" smtClean="0">
                <a:solidFill>
                  <a:srgbClr val="0070C0"/>
                </a:solidFill>
              </a:rPr>
              <a:t>: condensation </a:t>
            </a:r>
            <a:r>
              <a:rPr lang="fr-FR" sz="1600" b="1" dirty="0" smtClean="0">
                <a:solidFill>
                  <a:srgbClr val="0070C0"/>
                </a:solidFill>
              </a:rPr>
              <a:t>au niveau du meuble </a:t>
            </a:r>
            <a:r>
              <a:rPr lang="fr-FR" sz="1600" b="1" dirty="0" smtClean="0">
                <a:solidFill>
                  <a:srgbClr val="0070C0"/>
                </a:solidFill>
              </a:rPr>
              <a:t>d’exposition des </a:t>
            </a:r>
            <a:r>
              <a:rPr lang="fr-FR" sz="1600" b="1" dirty="0" smtClean="0">
                <a:solidFill>
                  <a:srgbClr val="0070C0"/>
                </a:solidFill>
              </a:rPr>
              <a:t>yaourts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48780"/>
            <a:ext cx="6840760" cy="4356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575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66845" y="6190565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Fruits et légumes: Renforcer le tri des fruits et légumes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12776"/>
            <a:ext cx="3240360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5278" y="1412776"/>
            <a:ext cx="3257082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842" y="3933056"/>
            <a:ext cx="3228102" cy="2130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983" y="3683887"/>
            <a:ext cx="3265377" cy="2379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496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4"/>
          <p:cNvSpPr txBox="1"/>
          <p:nvPr/>
        </p:nvSpPr>
        <p:spPr>
          <a:xfrm>
            <a:off x="683568" y="609329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Linéaires  PLS: Accumulation de givre sur les parois internes du meuble et sur les denrées présentées à la vente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772816"/>
            <a:ext cx="3240360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772816"/>
            <a:ext cx="3816424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451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4"/>
          <p:cNvSpPr txBox="1"/>
          <p:nvPr/>
        </p:nvSpPr>
        <p:spPr>
          <a:xfrm>
            <a:off x="683568" y="609329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Déchets </a:t>
            </a:r>
            <a:r>
              <a:rPr lang="fr-FR" sz="1600" b="1" dirty="0" smtClean="0">
                <a:solidFill>
                  <a:srgbClr val="0070C0"/>
                </a:solidFill>
              </a:rPr>
              <a:t>: </a:t>
            </a:r>
            <a:r>
              <a:rPr lang="fr-FR" sz="1600" b="1" dirty="0" smtClean="0">
                <a:solidFill>
                  <a:srgbClr val="0070C0"/>
                </a:solidFill>
              </a:rPr>
              <a:t>Non respect de la procédure </a:t>
            </a:r>
            <a:r>
              <a:rPr lang="fr-FR" sz="1600" b="1" dirty="0" smtClean="0">
                <a:solidFill>
                  <a:srgbClr val="0070C0"/>
                </a:solidFill>
              </a:rPr>
              <a:t>de </a:t>
            </a:r>
            <a:r>
              <a:rPr lang="fr-FR" sz="1600" b="1" dirty="0" smtClean="0">
                <a:solidFill>
                  <a:srgbClr val="0070C0"/>
                </a:solidFill>
              </a:rPr>
              <a:t>destruction des produits casses avant rejet à la poubelle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12776"/>
            <a:ext cx="3384376" cy="2205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7" y="1380622"/>
            <a:ext cx="3384376" cy="223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717031"/>
            <a:ext cx="2992207" cy="2290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752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12902</TotalTime>
  <Words>96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Moez JRIDI</cp:lastModifiedBy>
  <cp:revision>352</cp:revision>
  <cp:lastPrinted>2016-02-08T19:41:58Z</cp:lastPrinted>
  <dcterms:created xsi:type="dcterms:W3CDTF">2014-03-07T09:21:22Z</dcterms:created>
  <dcterms:modified xsi:type="dcterms:W3CDTF">2019-09-30T13:27:36Z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782933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S8.2.3</vt:lpwstr>
  </property>
</Properties>
</file>