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345" r:id="rId3"/>
    <p:sldId id="351" r:id="rId4"/>
    <p:sldId id="352" r:id="rId5"/>
    <p:sldId id="353" r:id="rId6"/>
    <p:sldId id="355" r:id="rId7"/>
    <p:sldId id="346" r:id="rId8"/>
    <p:sldId id="349" r:id="rId9"/>
    <p:sldId id="354" r:id="rId10"/>
    <p:sldId id="350" r:id="rId11"/>
    <p:sldId id="347" r:id="rId12"/>
    <p:sldId id="356" r:id="rId13"/>
    <p:sldId id="357" r:id="rId14"/>
    <p:sldId id="359" r:id="rId15"/>
    <p:sldId id="358" r:id="rId16"/>
    <p:sldId id="360" r:id="rId17"/>
    <p:sldId id="361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30/06/2019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30/06/2019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Ksour </a:t>
            </a:r>
            <a:r>
              <a:rPr lang="fr-FR" altLang="fr-FR" kern="0" dirty="0" err="1" smtClean="0"/>
              <a:t>Essef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Ksour </a:t>
            </a:r>
            <a:r>
              <a:rPr lang="fr-FR" sz="3600" b="1" dirty="0" err="1" smtClean="0">
                <a:solidFill>
                  <a:srgbClr val="FFC000"/>
                </a:solidFill>
              </a:rPr>
              <a:t>Essef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9534" y="5769676"/>
            <a:ext cx="17956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17 juin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5894" y="5515759"/>
            <a:ext cx="22910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Fruits et légumes </a:t>
            </a:r>
            <a:r>
              <a:rPr lang="fr-FR" sz="1600" b="1" dirty="0" smtClean="0">
                <a:solidFill>
                  <a:srgbClr val="0070C0"/>
                </a:solidFill>
              </a:rPr>
              <a:t>:  </a:t>
            </a:r>
            <a:r>
              <a:rPr lang="fr-FR" sz="1600" b="1" dirty="0" smtClean="0">
                <a:solidFill>
                  <a:srgbClr val="0070C0"/>
                </a:solidFill>
              </a:rPr>
              <a:t>Bananes moisies au rayon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60" y="1268760"/>
            <a:ext cx="6054479" cy="454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1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66845" y="6190565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Fruits et légumes: Renforcer le tri des aubergines et des courgettes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96" y="1188132"/>
            <a:ext cx="6444208" cy="483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66845" y="6190565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</a:t>
            </a:r>
            <a:r>
              <a:rPr lang="fr-FR" sz="1600" b="1" dirty="0" smtClean="0">
                <a:solidFill>
                  <a:srgbClr val="0070C0"/>
                </a:solidFill>
              </a:rPr>
              <a:t>: Distributeur à papier sèche mains vide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85" y="1340768"/>
            <a:ext cx="6228184" cy="46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35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683567" y="6045439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Poissonnerie</a:t>
            </a:r>
            <a:r>
              <a:rPr lang="fr-FR" sz="1600" b="1" dirty="0" smtClean="0">
                <a:solidFill>
                  <a:srgbClr val="0070C0"/>
                </a:solidFill>
              </a:rPr>
              <a:t>: Maquereaux mis en vente manquaient de fraicheur (paroi abdominale flasque, œil affaissé, …)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15" y="1344762"/>
            <a:ext cx="6267569" cy="47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1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683568" y="6237312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Linéaires  PLS: Afficheur de température non fonctionnel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204181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18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698452" y="630932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Linéaires  PLS</a:t>
            </a:r>
            <a:r>
              <a:rPr lang="fr-FR" sz="1600" b="1" dirty="0" smtClean="0">
                <a:solidFill>
                  <a:srgbClr val="0070C0"/>
                </a:solidFill>
              </a:rPr>
              <a:t>: Accumulation de givre sur les parois internes du meuble et sur les denrées présentées à la vente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93" y="1412776"/>
            <a:ext cx="6204181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1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49221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4"/>
          <p:cNvSpPr txBox="1"/>
          <p:nvPr/>
        </p:nvSpPr>
        <p:spPr>
          <a:xfrm>
            <a:off x="761322" y="630932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Vestiaires hommes: </a:t>
            </a:r>
            <a:r>
              <a:rPr lang="fr-FR" sz="1600" b="1" dirty="0" smtClean="0">
                <a:solidFill>
                  <a:srgbClr val="0070C0"/>
                </a:solidFill>
              </a:rPr>
              <a:t>Renforcer </a:t>
            </a:r>
            <a:r>
              <a:rPr lang="fr-FR" sz="1600" b="1" dirty="0" smtClean="0">
                <a:solidFill>
                  <a:srgbClr val="0070C0"/>
                </a:solidFill>
              </a:rPr>
              <a:t>les opérations de nettoyage du sèche mains électrique 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683568" y="5805264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Vestiaires hommes</a:t>
            </a:r>
            <a:r>
              <a:rPr lang="fr-FR" sz="1600" b="1" dirty="0" smtClean="0">
                <a:solidFill>
                  <a:srgbClr val="0070C0"/>
                </a:solidFill>
              </a:rPr>
              <a:t>: Eviter d’abandonner les objets inutiles au dessus des casiers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187957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52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8067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 </a:t>
            </a:r>
            <a:r>
              <a:rPr lang="fr-FR" sz="1600" b="1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Eclairage non fonctionnel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à imprimer\Ksour_essef\IMG_20190617_0906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18" y="1366161"/>
            <a:ext cx="610817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 </a:t>
            </a:r>
            <a:r>
              <a:rPr lang="fr-FR" sz="1600" b="1" dirty="0" smtClean="0">
                <a:solidFill>
                  <a:srgbClr val="0070C0"/>
                </a:solidFill>
              </a:rPr>
              <a:t>:  </a:t>
            </a:r>
            <a:r>
              <a:rPr lang="fr-FR" sz="1600" b="1" dirty="0" smtClean="0">
                <a:solidFill>
                  <a:srgbClr val="0070C0"/>
                </a:solidFill>
              </a:rPr>
              <a:t>Etiquetage non conforme des pâtisseries les saveurs de Tunisie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dmin\Desktop\à imprimer\Ksour_essef\IMG_20190617_0924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18" y="1268760"/>
            <a:ext cx="610817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 </a:t>
            </a:r>
            <a:r>
              <a:rPr lang="fr-FR" sz="1600" b="1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Bac du DEIV plein de cadavres d’insectes volants.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admin\Desktop\à imprimer\Ksour_essef\IMG_20190617_0937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15" y="1053480"/>
            <a:ext cx="6234439" cy="46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 Charcuterie </a:t>
            </a:r>
            <a:r>
              <a:rPr lang="fr-FR" sz="1600" b="1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Produits casse non identifiés et à même le sol en chambre froide.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admin\Desktop\à imprimer\Ksour_essef\IMG_20190617_0955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340768"/>
            <a:ext cx="5916149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 fromage </a:t>
            </a:r>
            <a:r>
              <a:rPr lang="fr-FR" sz="1600" b="1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Fiche de traçabilité in complète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40" y="1412776"/>
            <a:ext cx="5724128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3275856" y="4437112"/>
            <a:ext cx="1872208" cy="79208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9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312839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 charcuterie </a:t>
            </a:r>
            <a:r>
              <a:rPr lang="fr-FR" sz="1600" b="1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Température de la ricotta présentée à la vente est de 7,9°C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admin\Desktop\à imprimer\Ksour_essef\IMG_20190617_1022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98" y="1224136"/>
            <a:ext cx="6396203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 </a:t>
            </a:r>
            <a:r>
              <a:rPr lang="fr-FR" sz="1600" b="1" dirty="0" smtClean="0">
                <a:solidFill>
                  <a:srgbClr val="0070C0"/>
                </a:solidFill>
              </a:rPr>
              <a:t>Eviter de poser les gants du four au lave mains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14" y="1340768"/>
            <a:ext cx="6108171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Température salade </a:t>
            </a:r>
            <a:r>
              <a:rPr lang="fr-FR" sz="1600" b="1" dirty="0" err="1" smtClean="0">
                <a:solidFill>
                  <a:srgbClr val="0070C0"/>
                </a:solidFill>
              </a:rPr>
              <a:t>mechouia</a:t>
            </a:r>
            <a:r>
              <a:rPr lang="fr-FR" sz="1600" b="1" dirty="0" smtClean="0">
                <a:solidFill>
                  <a:srgbClr val="0070C0"/>
                </a:solidFill>
              </a:rPr>
              <a:t> est de 8,5°C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8195" name="Picture 3" descr="C:\Users\admin\Desktop\à imprimer\Ksour_essef\IMG_20190617_1033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40474" y="774276"/>
            <a:ext cx="4263051" cy="568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12815</TotalTime>
  <Words>202</Words>
  <Application>Microsoft Office PowerPoint</Application>
  <PresentationFormat>Affichage à l'écran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339</cp:revision>
  <cp:lastPrinted>2016-02-08T19:41:58Z</cp:lastPrinted>
  <dcterms:created xsi:type="dcterms:W3CDTF">2014-03-07T09:21:22Z</dcterms:created>
  <dcterms:modified xsi:type="dcterms:W3CDTF">2019-06-30T18:01:04Z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3028808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