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345" r:id="rId3"/>
    <p:sldId id="351" r:id="rId4"/>
    <p:sldId id="352" r:id="rId5"/>
    <p:sldId id="353" r:id="rId6"/>
    <p:sldId id="355" r:id="rId7"/>
    <p:sldId id="346" r:id="rId8"/>
    <p:sldId id="349" r:id="rId9"/>
    <p:sldId id="354" r:id="rId10"/>
    <p:sldId id="350" r:id="rId11"/>
    <p:sldId id="347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02/04/2019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02/04/2019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Ksour </a:t>
            </a:r>
            <a:r>
              <a:rPr lang="fr-FR" altLang="fr-FR" kern="0" dirty="0" err="1" smtClean="0"/>
              <a:t>Essef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Ksour </a:t>
            </a:r>
            <a:r>
              <a:rPr lang="fr-FR" sz="3600" b="1" dirty="0" err="1" smtClean="0">
                <a:solidFill>
                  <a:srgbClr val="FFC000"/>
                </a:solidFill>
              </a:rPr>
              <a:t>Essef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606" y="5769676"/>
            <a:ext cx="2143536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13 Février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5294" y="5515759"/>
            <a:ext cx="2611612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 Yassine ELLOUMI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Volaillerie</a:t>
            </a:r>
            <a:r>
              <a:rPr lang="fr-FR" sz="1600" b="1" dirty="0" smtClean="0">
                <a:solidFill>
                  <a:srgbClr val="0070C0"/>
                </a:solidFill>
              </a:rPr>
              <a:t> :  Manipulation avec du Matériels usés : Table de travail et couteaux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60" y="1268760"/>
            <a:ext cx="644602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1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Gestion de déchet: le local déchet n’est pas muni de porte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81642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Charcuterie-fromage : Des portions de fromage exposées avec une date limite expirée le jour de l’audit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196752"/>
            <a:ext cx="342038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21172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 :  Un petit boyau de jambon de dinde exposé avec une date limite expirée le jour de l’audit ( 11-02-2019)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80" y="1484784"/>
            <a:ext cx="302433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484784"/>
            <a:ext cx="3929375" cy="400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3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 : Un bocal d’épices en poudre </a:t>
            </a:r>
            <a:r>
              <a:rPr lang="fr-FR" sz="1600" b="1" dirty="0" smtClean="0">
                <a:solidFill>
                  <a:srgbClr val="0070C0"/>
                </a:solidFill>
              </a:rPr>
              <a:t>(menthe</a:t>
            </a:r>
            <a:r>
              <a:rPr lang="fr-FR" sz="1600" b="1" dirty="0" smtClean="0">
                <a:solidFill>
                  <a:srgbClr val="0070C0"/>
                </a:solidFill>
              </a:rPr>
              <a:t>) avec une date limite expirée depuis janvier  le jour de l’audit.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50433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0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 : 5 bouteilles de huile de Mais Lesieur exposé dans le rayon sans identification de DF et DLUO  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1206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5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 : Un sachet de filets de poisson blanc plein de givre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6" y="1772816"/>
            <a:ext cx="6096676" cy="36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9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Technique : </a:t>
            </a:r>
            <a:r>
              <a:rPr lang="fr-FR" sz="1600" b="1" dirty="0" err="1" smtClean="0">
                <a:solidFill>
                  <a:srgbClr val="0070C0"/>
                </a:solidFill>
              </a:rPr>
              <a:t>Deivs</a:t>
            </a:r>
            <a:r>
              <a:rPr lang="fr-FR" sz="1600" b="1" dirty="0" smtClean="0">
                <a:solidFill>
                  <a:srgbClr val="0070C0"/>
                </a:solidFill>
              </a:rPr>
              <a:t> non fonctionnels dans les rayons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45638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3152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0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 les grilles de la hotte colmatée par les graisses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33920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556792"/>
            <a:ext cx="4104456" cy="389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2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Technique: Présence massive du givres dans les éléments des produits surgelés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2191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27597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7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12290</TotalTime>
  <Words>161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334</cp:revision>
  <cp:lastPrinted>2016-02-08T19:41:58Z</cp:lastPrinted>
  <dcterms:created xsi:type="dcterms:W3CDTF">2014-03-07T09:21:22Z</dcterms:created>
  <dcterms:modified xsi:type="dcterms:W3CDTF">2019-04-02T16:53:04Z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3028808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