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80" r:id="rId13"/>
    <p:sldId id="281" r:id="rId14"/>
    <p:sldId id="282" r:id="rId15"/>
    <p:sldId id="283" r:id="rId16"/>
    <p:sldId id="284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Ksour </a:t>
            </a:r>
            <a:r>
              <a:rPr lang="fr-FR" altLang="fr-FR" kern="0" dirty="0" err="1" smtClean="0"/>
              <a:t>Essef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Ksour </a:t>
            </a:r>
            <a:r>
              <a:rPr lang="fr-FR" sz="3600" b="1" dirty="0" err="1" smtClean="0">
                <a:solidFill>
                  <a:srgbClr val="FFC000"/>
                </a:solidFill>
              </a:rPr>
              <a:t>Essef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0733" y="5561926"/>
            <a:ext cx="2653290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03 décembre 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12680" y="5515759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T4\Ksour_essef\IMG_20191203_10243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88766" y="740701"/>
            <a:ext cx="4464496" cy="5952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Pilon vendu le 02/12 ne figure pas sur la fiche de traçabilité.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27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dmin\Desktop\T4\Ksour_essef\IMG_20191203_1028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Absence de produits de nettoyage et trace de rouille au sol en dessous de la plonge.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457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admin\Desktop\T4\Ksour_essef\IMG_20191203_1039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Fruits et légumes : Piqures de moisissures sur la face externe du cache luminaire en chambre froide.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44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admin\Desktop\T4\Ksour_essef\IMG_20191203_1043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Olives/ Epices: Renforcer les opérations de nettoyage au dessus de l’armoire réservée aux épices.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983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admin\Desktop\T4\Ksour_essef\IMG_20191203_1054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Chambre froide négative: accumulation de givre au niveau de l’évaporateur.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251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admin\Desktop\T4\Ksour_essef\IMG_20191203_1116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196752"/>
            <a:ext cx="4067546" cy="5423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0" y="2962316"/>
            <a:ext cx="3528392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Terminal de cuisson: </a:t>
            </a:r>
            <a:r>
              <a:rPr lang="fr-FR" altLang="fr-FR" b="1" dirty="0">
                <a:solidFill>
                  <a:srgbClr val="0070C0"/>
                </a:solidFill>
              </a:rPr>
              <a:t>les </a:t>
            </a:r>
            <a:r>
              <a:rPr lang="fr-FR" altLang="fr-FR" b="1" dirty="0" smtClean="0">
                <a:solidFill>
                  <a:srgbClr val="0070C0"/>
                </a:solidFill>
              </a:rPr>
              <a:t>actions correctives ne sont pas engagées suite aux poids non conformes des pains et des viennoiseries.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046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C:\Users\admin\Desktop\T4\Ksour_essef\IMG_20191203_1147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Les valeurs inscrites suite à la vérification du thermomètre sont erronées (rayons PLS et terminal </a:t>
            </a:r>
            <a:r>
              <a:rPr lang="fr-FR" altLang="fr-FR" b="1" smtClean="0">
                <a:solidFill>
                  <a:srgbClr val="0070C0"/>
                </a:solidFill>
              </a:rPr>
              <a:t>de cuisson).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482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T4\Ksour_essef\IMG_20191203_09134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9443" y="5912622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 charcuterie: le reste du boyau de salami El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Mazraa</a:t>
            </a:r>
            <a:r>
              <a:rPr lang="fr-FR" altLang="fr-FR" b="1" dirty="0" smtClean="0">
                <a:solidFill>
                  <a:srgbClr val="0070C0"/>
                </a:solidFill>
              </a:rPr>
              <a:t> ne portait pas la date d’entame malgré la présence d’un reste d’une étiquette.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47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T4\Ksour_essef\IMG_20191203_09143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1847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La ricotta présentées à la vente ne portait pas la date d’entame..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30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T4\Ksour_essef\IMG_20191203_09375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1847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Fromage/charcuterie: dépassement de la durée de vie du salami aux olives (entamé depuis le 21/11/2019)..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55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T4\Ksour_essef\IMG_20191203_09402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1847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Renforcer les opérations de nettoyage du sol de la chambre froide.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892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T4\Ksour_essef\IMG_20191203_0942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1847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Distributeur de papier sèche mains vide.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568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T4\Ksour_essef\IMG_20191203_0955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03631" y="932874"/>
            <a:ext cx="4175559" cy="556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1847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les plaques de pizza utilisée ne figuraient pas sur les fiches de traçabilité.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808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T4\Ksour_essef\IMG_20191203_09592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75757" y="661013"/>
            <a:ext cx="4536504" cy="60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Traiteur: les plaques de pizza utilisée ne figuraient pas sur les fiches de traçabilité</a:t>
            </a:r>
            <a:r>
              <a:rPr lang="fr-FR" altLang="fr-FR" b="1" dirty="0" smtClean="0">
                <a:solidFill>
                  <a:srgbClr val="0070C0"/>
                </a:solidFill>
              </a:rPr>
              <a:t>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060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T4\Ksour_essef\IMG_20191203_1015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97865" y="690567"/>
            <a:ext cx="4333254" cy="577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</a:rPr>
              <a:t>le plan d’action ne reprend pas toutes les insuffisances notés lors de l’audit du mois d’août 2019 (une action sur 04).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5407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12929</TotalTime>
  <Words>273</Words>
  <Application>Microsoft Office PowerPoint</Application>
  <PresentationFormat>Affichage à l'écran (4:3)</PresentationFormat>
  <Paragraphs>19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355</cp:revision>
  <cp:lastPrinted>2016-02-08T19:41:58Z</cp:lastPrinted>
  <dcterms:created xsi:type="dcterms:W3CDTF">2014-03-07T09:21:22Z</dcterms:created>
  <dcterms:modified xsi:type="dcterms:W3CDTF">2019-12-04T21:12:05Z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782933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