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8" r:id="rId2"/>
    <p:sldId id="314" r:id="rId3"/>
    <p:sldId id="346" r:id="rId4"/>
    <p:sldId id="284" r:id="rId5"/>
    <p:sldId id="335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Ksour </a:t>
            </a:r>
            <a:r>
              <a:rPr lang="fr-FR" altLang="fr-FR" kern="0" dirty="0" err="1" smtClean="0"/>
              <a:t>Essef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Ksour </a:t>
            </a:r>
            <a:r>
              <a:rPr lang="fr-FR" sz="3600" b="1" dirty="0" err="1" smtClean="0">
                <a:solidFill>
                  <a:srgbClr val="FFC000"/>
                </a:solidFill>
              </a:rPr>
              <a:t>Essef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9532" y="5769676"/>
            <a:ext cx="179568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12 juin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7192" y="5748514"/>
            <a:ext cx="241765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55514" y="5951021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épices: Les boules de harissa n’étaient pas </a:t>
            </a:r>
            <a:r>
              <a:rPr lang="fr-FR" b="1" dirty="0" smtClean="0">
                <a:solidFill>
                  <a:srgbClr val="0070C0"/>
                </a:solidFill>
              </a:rPr>
              <a:t>identifiées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7" y="1404584"/>
            <a:ext cx="4523422" cy="40050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04585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55514" y="5517232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La qualité de fraicheur des laitues et pomme de terre n’était pas satisfaisante.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65" y="1343448"/>
            <a:ext cx="4355976" cy="32669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3448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60032" y="4293096"/>
            <a:ext cx="3456384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Les températures à cœur dans la chambre froide positive </a:t>
            </a:r>
            <a:r>
              <a:rPr lang="fr-FR" b="1" dirty="0" smtClean="0">
                <a:solidFill>
                  <a:srgbClr val="0070C0"/>
                </a:solidFill>
              </a:rPr>
              <a:t>n’étaient </a:t>
            </a:r>
            <a:r>
              <a:rPr lang="fr-FR" b="1" dirty="0" smtClean="0">
                <a:solidFill>
                  <a:srgbClr val="0070C0"/>
                </a:solidFill>
              </a:rPr>
              <a:t>pas </a:t>
            </a:r>
            <a:r>
              <a:rPr lang="fr-FR" b="1" dirty="0" smtClean="0">
                <a:solidFill>
                  <a:srgbClr val="0070C0"/>
                </a:solidFill>
              </a:rPr>
              <a:t>mesurées </a:t>
            </a:r>
            <a:r>
              <a:rPr lang="fr-FR" b="1" dirty="0" smtClean="0">
                <a:solidFill>
                  <a:srgbClr val="0070C0"/>
                </a:solidFill>
              </a:rPr>
              <a:t>et </a:t>
            </a:r>
            <a:r>
              <a:rPr lang="fr-FR" b="1" dirty="0" smtClean="0">
                <a:solidFill>
                  <a:srgbClr val="0070C0"/>
                </a:solidFill>
              </a:rPr>
              <a:t>enregistrées </a:t>
            </a:r>
            <a:r>
              <a:rPr lang="fr-FR" b="1" dirty="0" smtClean="0">
                <a:solidFill>
                  <a:srgbClr val="0070C0"/>
                </a:solidFill>
              </a:rPr>
              <a:t>pour mars, avril et mai.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3744416" cy="28083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2290"/>
            <a:ext cx="3744416" cy="28083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36518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592" y="6309320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La friteuse n’était pas propre le jour de l’audit.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02208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501317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Poissonnerie: Présence de certains seaux de filet d'anchois salés dont les DF, DLC et </a:t>
            </a:r>
            <a:r>
              <a:rPr lang="fr-FR" b="1" dirty="0" err="1" smtClean="0">
                <a:solidFill>
                  <a:srgbClr val="0070C0"/>
                </a:solidFill>
              </a:rPr>
              <a:t>N°Lot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n'étaient pas lisibles.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923928" cy="29429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1340768"/>
            <a:ext cx="2031690" cy="29429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2031690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85153" y="5445224"/>
            <a:ext cx="746090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</a:t>
            </a:r>
            <a:r>
              <a:rPr lang="fr-FR" b="1" dirty="0" smtClean="0">
                <a:solidFill>
                  <a:srgbClr val="0070C0"/>
                </a:solidFill>
              </a:rPr>
              <a:t>certaines </a:t>
            </a:r>
            <a:r>
              <a:rPr lang="fr-FR" b="1" dirty="0" smtClean="0">
                <a:solidFill>
                  <a:srgbClr val="0070C0"/>
                </a:solidFill>
              </a:rPr>
              <a:t>préparations alimentaires « pizzaiolo » dont les DF, DLC et </a:t>
            </a:r>
            <a:r>
              <a:rPr lang="fr-FR" b="1" dirty="0" err="1" smtClean="0">
                <a:solidFill>
                  <a:srgbClr val="0070C0"/>
                </a:solidFill>
              </a:rPr>
              <a:t>N°Lot</a:t>
            </a:r>
            <a:r>
              <a:rPr lang="fr-FR" b="1" dirty="0" smtClean="0">
                <a:solidFill>
                  <a:srgbClr val="0070C0"/>
                </a:solidFill>
              </a:rPr>
              <a:t> n’étaient pas lisibles.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d’un afficheur non fonctionnel au niveau meuble froid d’exposition des yaourts.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6"/>
            <a:ext cx="2895786" cy="38610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412776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6162205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givre au niveau du meuble froid des produits surgelés.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69272"/>
            <a:ext cx="2939819" cy="22048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349453"/>
            <a:ext cx="2939819" cy="22048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69272"/>
            <a:ext cx="2939819" cy="22048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9453"/>
            <a:ext cx="29398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85153" y="5445224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 sol était ébréché au niveau de la réserve et du couloir.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89" y="1340768"/>
            <a:ext cx="2355726" cy="3140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41" y="1340768"/>
            <a:ext cx="2355726" cy="31409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93" y="1340768"/>
            <a:ext cx="235572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85153" y="5949280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La porte de </a:t>
            </a:r>
            <a:r>
              <a:rPr lang="fr-FR" b="1" dirty="0" smtClean="0">
                <a:solidFill>
                  <a:srgbClr val="0070C0"/>
                </a:solidFill>
              </a:rPr>
              <a:t>la réception manquait </a:t>
            </a:r>
            <a:r>
              <a:rPr lang="fr-FR" b="1" dirty="0" smtClean="0">
                <a:solidFill>
                  <a:srgbClr val="0070C0"/>
                </a:solidFill>
              </a:rPr>
              <a:t>d’étanchéité.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52" y="1334393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50072" y="5949280"/>
            <a:ext cx="573106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bennes de poubelles étaient </a:t>
            </a:r>
            <a:r>
              <a:rPr lang="fr-FR" b="1" dirty="0" smtClean="0">
                <a:solidFill>
                  <a:srgbClr val="0070C0"/>
                </a:solidFill>
              </a:rPr>
              <a:t>mises </a:t>
            </a:r>
            <a:r>
              <a:rPr lang="fr-FR" b="1" dirty="0" smtClean="0">
                <a:solidFill>
                  <a:srgbClr val="0070C0"/>
                </a:solidFill>
              </a:rPr>
              <a:t>à l’extérieur.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87" y="1340768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0410" y="522920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Charcuteries et fromages</a:t>
            </a:r>
            <a:r>
              <a:rPr lang="fr-FR" sz="1600" b="1" dirty="0">
                <a:solidFill>
                  <a:srgbClr val="0070C0"/>
                </a:solidFill>
              </a:rPr>
              <a:t>: Présence de 2 fromages et 9 boudins de charcuteries entamés et non identifiés.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0" y="1412776"/>
            <a:ext cx="3707904" cy="27809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78" y="1052736"/>
            <a:ext cx="3651870" cy="486916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75656" y="6021288"/>
            <a:ext cx="665622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distributeur papier essuie mains au niveau de la salle de pause.</a:t>
            </a:r>
          </a:p>
        </p:txBody>
      </p:sp>
    </p:spTree>
    <p:extLst>
      <p:ext uri="{BB962C8B-B14F-4D97-AF65-F5344CB8AC3E}">
        <p14:creationId xmlns:p14="http://schemas.microsoft.com/office/powerpoint/2010/main" val="42501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5877272"/>
            <a:ext cx="730358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Charcuteries et fromages</a:t>
            </a:r>
            <a:r>
              <a:rPr lang="fr-FR" altLang="fr-FR" b="1" dirty="0">
                <a:solidFill>
                  <a:srgbClr val="0070C0"/>
                </a:solidFill>
              </a:rPr>
              <a:t>: La robinet du lave mains du traiteur était </a:t>
            </a:r>
            <a:r>
              <a:rPr lang="fr-FR" altLang="fr-FR" b="1" dirty="0" smtClean="0">
                <a:solidFill>
                  <a:srgbClr val="0070C0"/>
                </a:solidFill>
              </a:rPr>
              <a:t>démonté.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87" y="1340768"/>
            <a:ext cx="3291830" cy="4389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27608" y="6084585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Charcuteries et fromages</a:t>
            </a:r>
            <a:r>
              <a:rPr lang="fr-FR" sz="1600" b="1" dirty="0">
                <a:solidFill>
                  <a:srgbClr val="0070C0"/>
                </a:solidFill>
              </a:rPr>
              <a:t>: Le produit fleur des champs ouvert le 07/05/18 n'était pas tracé le jour de l'entame.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6769" y="617646"/>
            <a:ext cx="4569972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5514" y="5951021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produits étaient stockés dans leurs cartons au niveau des chambres froides.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86" y="1412776"/>
            <a:ext cx="3165816" cy="42210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55514" y="5951021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Poissonnerie: Présence d'une conduite d'évacuation des eaux sous le système 3 bac qui n'était pas protégée.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46" y="1340768"/>
            <a:ext cx="3363838" cy="448511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585965" y="3331298"/>
            <a:ext cx="504056" cy="50405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0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6095037"/>
            <a:ext cx="9144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Les poissons étaient stockés dans la chambre froide sans glaçage.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</a:t>
            </a:r>
            <a:r>
              <a:rPr lang="fr-FR" b="1" dirty="0" smtClean="0">
                <a:solidFill>
                  <a:srgbClr val="0070C0"/>
                </a:solidFill>
              </a:rPr>
              <a:t>vitre du meuble froid des produits de la mer surgelés était </a:t>
            </a:r>
            <a:r>
              <a:rPr lang="fr-FR" b="1" dirty="0" smtClean="0">
                <a:solidFill>
                  <a:srgbClr val="0070C0"/>
                </a:solidFill>
              </a:rPr>
              <a:t>brisée.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57014"/>
            <a:ext cx="3435846" cy="45811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72502"/>
            <a:ext cx="4764021" cy="456563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871395">
            <a:off x="3932910" y="2383529"/>
            <a:ext cx="4847055" cy="132294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8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55514" y="5951021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Présence de givre dans la chambre froide négative.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17" y="1412776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55514" y="501317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Les dates d’ouvertures des produits étaient inscrites seulement le jour de l’ouverture.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65" y="1340768"/>
            <a:ext cx="4187957" cy="31409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11679</TotalTime>
  <Words>303</Words>
  <Application>Microsoft Office PowerPoint</Application>
  <PresentationFormat>Affichage à l'écran (4:3)</PresentationFormat>
  <Paragraphs>25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284</cp:revision>
  <cp:lastPrinted>2016-02-08T19:41:58Z</cp:lastPrinted>
  <dcterms:created xsi:type="dcterms:W3CDTF">2014-03-07T09:21:22Z</dcterms:created>
  <dcterms:modified xsi:type="dcterms:W3CDTF">2018-06-21T23:07:58Z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