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314" r:id="rId3"/>
    <p:sldId id="346" r:id="rId4"/>
    <p:sldId id="284" r:id="rId5"/>
    <p:sldId id="335" r:id="rId6"/>
    <p:sldId id="336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06/04/2018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06/04/2018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Ksour </a:t>
            </a:r>
            <a:r>
              <a:rPr lang="fr-FR" altLang="fr-FR" kern="0" dirty="0" err="1" smtClean="0"/>
              <a:t>Essef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Ksour </a:t>
            </a:r>
            <a:r>
              <a:rPr lang="fr-FR" sz="3600" b="1" dirty="0" err="1" smtClean="0">
                <a:solidFill>
                  <a:srgbClr val="FFC000"/>
                </a:solidFill>
              </a:rPr>
              <a:t>Essef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8847" y="5769676"/>
            <a:ext cx="209704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28 février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Chambre froide négative:</a:t>
            </a:r>
            <a:r>
              <a:rPr lang="fr-FR" sz="1600" b="1" dirty="0" smtClean="0">
                <a:solidFill>
                  <a:srgbClr val="0070C0"/>
                </a:solidFill>
              </a:rPr>
              <a:t>  Accumulation de grande quantité de givre au niveau de l’évaporateur de la chambre froide.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40" y="1340768"/>
            <a:ext cx="7771574" cy="437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788024" y="4331446"/>
            <a:ext cx="3271140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Terminal de cuisson:</a:t>
            </a:r>
            <a:r>
              <a:rPr lang="fr-FR" altLang="fr-FR" b="1" dirty="0" smtClean="0">
                <a:solidFill>
                  <a:srgbClr val="0070C0"/>
                </a:solidFill>
              </a:rPr>
              <a:t>  Piqure de moisissure sur un pain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tabouna</a:t>
            </a:r>
            <a:r>
              <a:rPr lang="fr-FR" altLang="fr-FR" b="1" dirty="0" smtClean="0">
                <a:solidFill>
                  <a:srgbClr val="0070C0"/>
                </a:solidFill>
              </a:rPr>
              <a:t> présenté à la vente.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40768"/>
            <a:ext cx="2617389" cy="465313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763688" y="3501008"/>
            <a:ext cx="792088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077" y="1556792"/>
            <a:ext cx="2448272" cy="219500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2555776" y="2564904"/>
            <a:ext cx="2376264" cy="11024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Terminal de cuisson: </a:t>
            </a:r>
            <a:r>
              <a:rPr lang="fr-FR" sz="1600" b="1" dirty="0" smtClean="0">
                <a:solidFill>
                  <a:srgbClr val="0070C0"/>
                </a:solidFill>
              </a:rPr>
              <a:t> renforcer les opérations de nettoyage de la face supérieure du four.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1268760"/>
            <a:ext cx="7812360" cy="439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55514" y="5951021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Olives/épices: Seau de </a:t>
            </a:r>
            <a:r>
              <a:rPr lang="fr-FR" b="1" dirty="0" err="1" smtClean="0">
                <a:solidFill>
                  <a:srgbClr val="0070C0"/>
                </a:solidFill>
              </a:rPr>
              <a:t>hrouss</a:t>
            </a:r>
            <a:r>
              <a:rPr lang="fr-FR" b="1" dirty="0" smtClean="0">
                <a:solidFill>
                  <a:srgbClr val="0070C0"/>
                </a:solidFill>
              </a:rPr>
              <a:t> non identifié (absence d’étiquette fournisseur)..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7387625" cy="415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55514" y="5951021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smtClean="0">
                <a:solidFill>
                  <a:srgbClr val="0070C0"/>
                </a:solidFill>
              </a:rPr>
              <a:t>Rayon PGC: </a:t>
            </a:r>
            <a:r>
              <a:rPr lang="fr-FR" b="1" dirty="0" smtClean="0">
                <a:solidFill>
                  <a:srgbClr val="0070C0"/>
                </a:solidFill>
              </a:rPr>
              <a:t>Décollement du revêtement du sol de la réserve.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32" y="1412776"/>
            <a:ext cx="7295029" cy="4104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11609</TotalTime>
  <Words>89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276</cp:revision>
  <cp:lastPrinted>2016-02-08T19:41:58Z</cp:lastPrinted>
  <dcterms:created xsi:type="dcterms:W3CDTF">2014-03-07T09:21:22Z</dcterms:created>
  <dcterms:modified xsi:type="dcterms:W3CDTF">2018-04-06T10:10:25Z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