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345" r:id="rId3"/>
    <p:sldId id="346" r:id="rId4"/>
    <p:sldId id="348" r:id="rId5"/>
    <p:sldId id="349" r:id="rId6"/>
    <p:sldId id="347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Ksour </a:t>
            </a:r>
            <a:r>
              <a:rPr lang="fr-FR" altLang="fr-FR" kern="0" dirty="0" err="1" smtClean="0"/>
              <a:t>Essef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Ksour </a:t>
            </a:r>
            <a:r>
              <a:rPr lang="fr-FR" sz="3600" b="1" dirty="0" err="1" smtClean="0">
                <a:solidFill>
                  <a:srgbClr val="FFC000"/>
                </a:solidFill>
              </a:rPr>
              <a:t>Essef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821" y="5769676"/>
            <a:ext cx="255711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21 novembre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5515759"/>
            <a:ext cx="3494866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</a:t>
            </a:r>
            <a:r>
              <a:rPr lang="fr-FR" sz="2000" b="1" dirty="0" smtClean="0">
                <a:solidFill>
                  <a:srgbClr val="000000"/>
                </a:solidFill>
              </a:rPr>
              <a:t>CHOUCHENE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 Mr Yassine ELLOUMI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présence de signe de décongélation et </a:t>
            </a:r>
            <a:r>
              <a:rPr lang="fr-FR" sz="1600" b="1" dirty="0" err="1" smtClean="0">
                <a:solidFill>
                  <a:srgbClr val="0070C0"/>
                </a:solidFill>
              </a:rPr>
              <a:t>recongélation</a:t>
            </a:r>
            <a:r>
              <a:rPr lang="fr-FR" sz="1600" b="1" dirty="0" smtClean="0">
                <a:solidFill>
                  <a:srgbClr val="0070C0"/>
                </a:solidFill>
              </a:rPr>
              <a:t> dans les barquettes des fruits de mer surgelés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27280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Présence de cadavres de mouches sur le </a:t>
            </a:r>
            <a:r>
              <a:rPr lang="fr-FR" sz="1600" b="1" dirty="0" err="1" smtClean="0">
                <a:solidFill>
                  <a:srgbClr val="0070C0"/>
                </a:solidFill>
              </a:rPr>
              <a:t>cable</a:t>
            </a:r>
            <a:r>
              <a:rPr lang="fr-FR" sz="1600" b="1" dirty="0" smtClean="0">
                <a:solidFill>
                  <a:srgbClr val="0070C0"/>
                </a:solidFill>
              </a:rPr>
              <a:t> électrique du meuble surgelé des produits de la mer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7416824" cy="4447813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2987824" y="1412776"/>
            <a:ext cx="136815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303748" y="4005064"/>
            <a:ext cx="136815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absence d’identification de la date d’ouverture du jambon destiné à la fabrication des pizzas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484784"/>
            <a:ext cx="6800850" cy="42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présence de souillures sur les grilles de la hotte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3448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Gestion de déchet: le local déchet n’est pas muni de porte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0800" cy="44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12114</TotalTime>
  <Words>92</Words>
  <Application>Microsoft Office PowerPoint</Application>
  <PresentationFormat>Affichage à l'écran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323</cp:revision>
  <cp:lastPrinted>2016-02-08T19:41:58Z</cp:lastPrinted>
  <dcterms:created xsi:type="dcterms:W3CDTF">2014-03-07T09:21:22Z</dcterms:created>
  <dcterms:modified xsi:type="dcterms:W3CDTF">2018-11-30T12:57:19Z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3028808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