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346" r:id="rId3"/>
    <p:sldId id="314" r:id="rId4"/>
    <p:sldId id="284" r:id="rId5"/>
    <p:sldId id="335" r:id="rId6"/>
    <p:sldId id="279" r:id="rId7"/>
    <p:sldId id="336" r:id="rId8"/>
    <p:sldId id="337" r:id="rId9"/>
    <p:sldId id="347" r:id="rId10"/>
    <p:sldId id="348" r:id="rId11"/>
    <p:sldId id="349" r:id="rId12"/>
    <p:sldId id="350" r:id="rId13"/>
    <p:sldId id="351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Ksour </a:t>
            </a:r>
            <a:r>
              <a:rPr lang="fr-FR" altLang="fr-FR" kern="0" dirty="0" err="1" smtClean="0"/>
              <a:t>Essef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Ksour </a:t>
            </a:r>
            <a:r>
              <a:rPr lang="fr-FR" sz="3600" b="1" dirty="0" err="1" smtClean="0">
                <a:solidFill>
                  <a:srgbClr val="FFC000"/>
                </a:solidFill>
              </a:rPr>
              <a:t>Essef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4150" y="5769676"/>
            <a:ext cx="1986441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11</a:t>
            </a:r>
            <a:r>
              <a:rPr lang="fr-FR" b="1" dirty="0" smtClean="0">
                <a:solidFill>
                  <a:srgbClr val="000000"/>
                </a:solidFill>
              </a:rPr>
              <a:t>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0458" y="5746593"/>
            <a:ext cx="201048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061" y="1447382"/>
            <a:ext cx="3723878" cy="442989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Stockage de thym moulu périmé en guise d’ingrédient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532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6045" y="1340768"/>
            <a:ext cx="4011910" cy="457226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la vitre du meuble des surgelés était brisée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55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20755"/>
            <a:ext cx="3327834" cy="443711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556792"/>
            <a:ext cx="3075806" cy="41010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021288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Couloirs: le sol était crevassé à l’entré de la réserve et du magasin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071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772816"/>
            <a:ext cx="3651870" cy="403244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Déchets: stockage des huiles de vidange du chariots élévateur sur le trottoir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54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5789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Pâtisserie: </a:t>
            </a:r>
            <a:r>
              <a:rPr lang="fr-FR" altLang="fr-FR" b="1" dirty="0" smtClean="0">
                <a:solidFill>
                  <a:srgbClr val="0070C0"/>
                </a:solidFill>
              </a:rPr>
              <a:t>Le sol est crevassé dans la chambre froide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21540" y="1157738"/>
            <a:ext cx="3690473" cy="4920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Pâtisserie: </a:t>
            </a:r>
            <a:r>
              <a:rPr lang="fr-FR" sz="1600" b="1" dirty="0" smtClean="0">
                <a:solidFill>
                  <a:srgbClr val="0070C0"/>
                </a:solidFill>
              </a:rPr>
              <a:t>Les viennoiseries semi-cuites n’étaient pas étiquetées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412776"/>
            <a:ext cx="3291830" cy="4389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618679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les fruits non lavés n’étaient pas séparés des viennoiseries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836" y="1464163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5514" y="6023029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un tuyau d’évacuation n’était pas protégé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042" y="1222474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5661248"/>
            <a:ext cx="70723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altLang="fr-FR" b="1" dirty="0" smtClean="0">
                <a:solidFill>
                  <a:srgbClr val="0070C0"/>
                </a:solidFill>
              </a:rPr>
              <a:t>Chambre froide négative: les produits étaient en contact direct avec les cartons.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3734"/>
            <a:ext cx="2895786" cy="38610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591746"/>
            <a:ext cx="2733768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5661248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Pâtisserie: </a:t>
            </a:r>
            <a:r>
              <a:rPr lang="fr-FR" b="1" dirty="0" smtClean="0">
                <a:solidFill>
                  <a:srgbClr val="0070C0"/>
                </a:solidFill>
              </a:rPr>
              <a:t>L’étiquetage des nougats n’était pas lisible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04046" y="1428201"/>
            <a:ext cx="3363838" cy="44851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exposition de pain avec les condensats dans l‘emballage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394737"/>
            <a:ext cx="3579862" cy="43385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484784"/>
            <a:ext cx="3291830" cy="438910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un film en aluminium était installé sur la plaque d’exposition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3332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11637</TotalTime>
  <Words>144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MH-Quali Consult</cp:lastModifiedBy>
  <cp:revision>278</cp:revision>
  <cp:lastPrinted>2016-02-08T19:41:58Z</cp:lastPrinted>
  <dcterms:created xsi:type="dcterms:W3CDTF">2014-03-07T09:21:22Z</dcterms:created>
  <dcterms:modified xsi:type="dcterms:W3CDTF">2017-07-13T15:51:58Z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373263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