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46" r:id="rId3"/>
    <p:sldId id="314" r:id="rId4"/>
    <p:sldId id="284" r:id="rId5"/>
    <p:sldId id="335" r:id="rId6"/>
    <p:sldId id="279" r:id="rId7"/>
    <p:sldId id="336" r:id="rId8"/>
    <p:sldId id="337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Ksour </a:t>
            </a:r>
            <a:r>
              <a:rPr lang="fr-FR" altLang="fr-FR" kern="0" dirty="0" err="1" smtClean="0"/>
              <a:t>Essef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Ksour </a:t>
            </a:r>
            <a:r>
              <a:rPr lang="fr-FR" sz="3600" b="1" dirty="0" err="1" smtClean="0">
                <a:solidFill>
                  <a:srgbClr val="FFC000"/>
                </a:solidFill>
              </a:rPr>
              <a:t>Essef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2696" y="5769676"/>
            <a:ext cx="1829348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02 mai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857892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Rayon PLS:</a:t>
            </a:r>
            <a:r>
              <a:rPr lang="fr-FR" altLang="fr-FR" b="1" dirty="0" smtClean="0">
                <a:solidFill>
                  <a:srgbClr val="0070C0"/>
                </a:solidFill>
              </a:rPr>
              <a:t>  Denrées alimentaires entreposées à même le sol en chambre froide négative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0" y="1340768"/>
            <a:ext cx="7643591" cy="43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Chambre froide négative:</a:t>
            </a:r>
            <a:r>
              <a:rPr lang="fr-FR" sz="1600" b="1" dirty="0" smtClean="0">
                <a:solidFill>
                  <a:srgbClr val="0070C0"/>
                </a:solidFill>
              </a:rPr>
              <a:t>  accumulation de givre au niveau de l’évaporateur de la chambre négative.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4" y="1340768"/>
            <a:ext cx="7387625" cy="41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Croissants emballés chauds.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34" y="1484784"/>
            <a:ext cx="7259642" cy="40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5514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Traiteur: Transvaser le contenu de la boite de conserve dans un autre récipient.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1" y="1484784"/>
            <a:ext cx="7164288" cy="40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5661248"/>
            <a:ext cx="707236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altLang="fr-FR" b="1" dirty="0" smtClean="0">
                <a:solidFill>
                  <a:srgbClr val="0070C0"/>
                </a:solidFill>
              </a:rPr>
              <a:t>Rayon traiteur: Fixer les tube néon placé au niveau de la hotte.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64288" cy="40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</a:t>
            </a:r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Vérification des températures au niveau de la chambre froide et du meuble surgelé non réalisé pour le mois d’avril 2017 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3" y="1268760"/>
            <a:ext cx="7668344" cy="431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517232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PGC: </a:t>
            </a:r>
            <a:r>
              <a:rPr lang="fr-FR" b="1" dirty="0" smtClean="0">
                <a:solidFill>
                  <a:srgbClr val="0070C0"/>
                </a:solidFill>
              </a:rPr>
              <a:t>Paquets de </a:t>
            </a:r>
            <a:r>
              <a:rPr lang="fr-FR" b="1" dirty="0" err="1" smtClean="0">
                <a:solidFill>
                  <a:srgbClr val="0070C0"/>
                </a:solidFill>
              </a:rPr>
              <a:t>ships</a:t>
            </a:r>
            <a:r>
              <a:rPr lang="fr-FR" b="1" dirty="0" smtClean="0">
                <a:solidFill>
                  <a:srgbClr val="0070C0"/>
                </a:solidFill>
              </a:rPr>
              <a:t> entreposés à même le sol.</a:t>
            </a:r>
          </a:p>
          <a:p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1484784"/>
            <a:ext cx="6876256" cy="386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11612</TotalTime>
  <Words>118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Hatem</cp:lastModifiedBy>
  <cp:revision>276</cp:revision>
  <cp:lastPrinted>2016-02-08T19:41:58Z</cp:lastPrinted>
  <dcterms:created xsi:type="dcterms:W3CDTF">2014-03-07T09:21:22Z</dcterms:created>
  <dcterms:modified xsi:type="dcterms:W3CDTF">2017-05-02T21:44:04Z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