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46" r:id="rId3"/>
    <p:sldId id="314" r:id="rId4"/>
    <p:sldId id="284" r:id="rId5"/>
    <p:sldId id="335" r:id="rId6"/>
    <p:sldId id="279" r:id="rId7"/>
    <p:sldId id="336" r:id="rId8"/>
    <p:sldId id="337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smtClean="0"/>
              <a:t>Ksour </a:t>
            </a:r>
            <a:r>
              <a:rPr lang="fr-FR" altLang="fr-FR" kern="0" dirty="0" err="1" smtClean="0"/>
              <a:t>Essef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</a:t>
            </a:r>
            <a:r>
              <a:rPr lang="fr-FR" sz="3600" b="1" dirty="0" smtClean="0">
                <a:solidFill>
                  <a:srgbClr val="FFC000"/>
                </a:solidFill>
              </a:rPr>
              <a:t>: Ksour </a:t>
            </a:r>
            <a:r>
              <a:rPr lang="fr-FR" sz="3600" b="1" dirty="0" err="1" smtClean="0">
                <a:solidFill>
                  <a:srgbClr val="FFC000"/>
                </a:solidFill>
              </a:rPr>
              <a:t>Essef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385" y="5769676"/>
            <a:ext cx="194796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03 mars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5857892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Terminal de cuisson:</a:t>
            </a:r>
            <a:r>
              <a:rPr lang="fr-FR" altLang="fr-FR" b="1" dirty="0" smtClean="0">
                <a:solidFill>
                  <a:srgbClr val="0070C0"/>
                </a:solidFill>
              </a:rPr>
              <a:t>  Plonge à deux bacs au niveau du terminal de cuisson ne permettant pas une bonne désinfection des denrées et des ustensiles.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9" y="1431887"/>
            <a:ext cx="7899557" cy="444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</a:t>
            </a:r>
            <a:r>
              <a:rPr lang="fr-FR" sz="1600" b="1" dirty="0" smtClean="0">
                <a:solidFill>
                  <a:srgbClr val="0070C0"/>
                </a:solidFill>
              </a:rPr>
              <a:t>  Traces d’humidité au niveau du plafond.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092280" cy="39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Poste lave mains encombré.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5" y="1484784"/>
            <a:ext cx="7131659" cy="4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denrées surgelées: accumulation de grande quantité de givre au niveau de l’évaporateur.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8" y="1412776"/>
            <a:ext cx="7771574" cy="43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5777160"/>
            <a:ext cx="707236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altLang="fr-FR" b="1" dirty="0" smtClean="0">
                <a:solidFill>
                  <a:srgbClr val="0070C0"/>
                </a:solidFill>
              </a:rPr>
              <a:t>Thermomètre à aiguille pour prendre les températures positives seulement (son étalonnage autours du zéro n’est pas possible).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259642" cy="40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PLS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de quantité importante de givre au niveau de l’élément froid.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2" y="1412776"/>
            <a:ext cx="7387625" cy="415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517232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</a:t>
            </a:r>
            <a:r>
              <a:rPr lang="fr-FR" b="1" dirty="0" smtClean="0">
                <a:solidFill>
                  <a:srgbClr val="0070C0"/>
                </a:solidFill>
              </a:rPr>
              <a:t>PGC: Sac de sucre entamé non protégé et posé à même </a:t>
            </a:r>
            <a:r>
              <a:rPr lang="fr-FR" b="1" smtClean="0">
                <a:solidFill>
                  <a:srgbClr val="0070C0"/>
                </a:solidFill>
              </a:rPr>
              <a:t>le sol.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62" y="1340768"/>
            <a:ext cx="7003676" cy="394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11599</TotalTime>
  <Words>126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273</cp:revision>
  <cp:lastPrinted>2016-02-08T19:41:58Z</cp:lastPrinted>
  <dcterms:created xsi:type="dcterms:W3CDTF">2014-03-07T09:21:22Z</dcterms:created>
  <dcterms:modified xsi:type="dcterms:W3CDTF">2017-03-03T23:55:26Z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