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0"/>
  </p:notesMasterIdLst>
  <p:handoutMasterIdLst>
    <p:handoutMasterId r:id="rId11"/>
  </p:handoutMasterIdLst>
  <p:sldIdLst>
    <p:sldId id="268" r:id="rId3"/>
    <p:sldId id="387" r:id="rId4"/>
    <p:sldId id="388" r:id="rId5"/>
    <p:sldId id="390" r:id="rId6"/>
    <p:sldId id="393" r:id="rId7"/>
    <p:sldId id="391" r:id="rId8"/>
    <p:sldId id="392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5" d="100"/>
          <a:sy n="65" d="100"/>
        </p:scale>
        <p:origin x="10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04/01/2020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04/01/2020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Saïd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5" y="5733256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18/12/2019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264244" y="5734452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manque de grille de l’évaporateur en chambre froide positive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35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08720"/>
            <a:ext cx="4512501" cy="3384376"/>
          </a:xfrm>
        </p:spPr>
      </p:pic>
      <p:sp>
        <p:nvSpPr>
          <p:cNvPr id="4" name="ZoneTexte 3"/>
          <p:cNvSpPr txBox="1"/>
          <p:nvPr/>
        </p:nvSpPr>
        <p:spPr>
          <a:xfrm>
            <a:off x="755575" y="6165304"/>
            <a:ext cx="777735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Ch</a:t>
            </a:r>
            <a:r>
              <a:rPr lang="fr-FR" b="1" dirty="0" smtClean="0">
                <a:solidFill>
                  <a:srgbClr val="0070C0"/>
                </a:solidFill>
              </a:rPr>
              <a:t> froide négative: dépôt de givre au niveau des produits et de l’évaporateur</a:t>
            </a: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55976" y="3011120"/>
            <a:ext cx="4205578" cy="315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44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4158462" cy="5544616"/>
          </a:xfrm>
        </p:spPr>
      </p:pic>
      <p:sp>
        <p:nvSpPr>
          <p:cNvPr id="5" name="ZoneTexte 4"/>
          <p:cNvSpPr txBox="1"/>
          <p:nvPr/>
        </p:nvSpPr>
        <p:spPr>
          <a:xfrm>
            <a:off x="4736220" y="3356992"/>
            <a:ext cx="376291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err="1" smtClean="0">
                <a:solidFill>
                  <a:srgbClr val="0070C0"/>
                </a:solidFill>
              </a:rPr>
              <a:t>Crevassement</a:t>
            </a:r>
            <a:r>
              <a:rPr lang="fr-FR" b="1" dirty="0" smtClean="0">
                <a:solidFill>
                  <a:srgbClr val="0070C0"/>
                </a:solidFill>
              </a:rPr>
              <a:t> du revêtement des murs et sol du stand.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1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66" y="1293446"/>
            <a:ext cx="4176958" cy="5569277"/>
          </a:xfrm>
          <a:prstGeom prst="rect">
            <a:avLst/>
          </a:prstGeom>
        </p:spPr>
      </p:pic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768952" y="3754584"/>
            <a:ext cx="374491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</a:t>
            </a:r>
            <a:r>
              <a:rPr lang="fr-FR" b="1" dirty="0" err="1" smtClean="0">
                <a:solidFill>
                  <a:srgbClr val="0070C0"/>
                </a:solidFill>
              </a:rPr>
              <a:t>bergamottes</a:t>
            </a:r>
            <a:r>
              <a:rPr lang="fr-FR" b="1" dirty="0" smtClean="0">
                <a:solidFill>
                  <a:srgbClr val="0070C0"/>
                </a:solidFill>
              </a:rPr>
              <a:t> portant des traces de moisissures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8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53680" y="506760"/>
            <a:ext cx="4572000" cy="6096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796641" y="5840761"/>
            <a:ext cx="588607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DLC et DF illisibles sur les boites de dattes fructidor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4355976" y="1844824"/>
            <a:ext cx="1656184" cy="108012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5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4427984" y="3284984"/>
            <a:ext cx="4502150" cy="1077913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PGC: </a:t>
            </a:r>
            <a:r>
              <a:rPr lang="fr-FR" altLang="fr-FR" sz="1600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 étiquetage fait par le fournisseur pour le produit HROUSS de la marque saveur et épices (  lot </a:t>
            </a:r>
            <a:r>
              <a:rPr lang="fr-FR" altLang="fr-FR" sz="1600" b="1" dirty="0" smtClean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01/19 </a:t>
            </a:r>
            <a:r>
              <a:rPr lang="fr-FR" altLang="fr-FR" sz="1600" b="1" dirty="0">
                <a:solidFill>
                  <a:srgbClr val="33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 : étiquetage non conforme par rapport à la réglementation en vigueur</a:t>
            </a:r>
          </a:p>
        </p:txBody>
      </p:sp>
    </p:spTree>
    <p:extLst>
      <p:ext uri="{BB962C8B-B14F-4D97-AF65-F5344CB8AC3E}">
        <p14:creationId xmlns:p14="http://schemas.microsoft.com/office/powerpoint/2010/main" val="64063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10795</TotalTime>
  <Words>88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310</cp:revision>
  <cp:lastPrinted>2016-02-08T19:41:58Z</cp:lastPrinted>
  <dcterms:created xsi:type="dcterms:W3CDTF">2014-03-07T09:21:22Z</dcterms:created>
  <dcterms:modified xsi:type="dcterms:W3CDTF">2020-01-04T22:56:28Z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12520650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