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notesMasterIdLst>
    <p:notesMasterId r:id="rId14"/>
  </p:notesMasterIdLst>
  <p:handoutMasterIdLst>
    <p:handoutMasterId r:id="rId15"/>
  </p:handoutMasterIdLst>
  <p:sldIdLst>
    <p:sldId id="268" r:id="rId3"/>
    <p:sldId id="378" r:id="rId4"/>
    <p:sldId id="380" r:id="rId5"/>
    <p:sldId id="381" r:id="rId6"/>
    <p:sldId id="382" r:id="rId7"/>
    <p:sldId id="383" r:id="rId8"/>
    <p:sldId id="384" r:id="rId9"/>
    <p:sldId id="385" r:id="rId10"/>
    <p:sldId id="386" r:id="rId11"/>
    <p:sldId id="387" r:id="rId12"/>
    <p:sldId id="375" r:id="rId13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65" d="100"/>
          <a:sy n="65" d="100"/>
        </p:scale>
        <p:origin x="144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27/09/2019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27/09/2019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</a:t>
            </a:r>
            <a:r>
              <a:rPr lang="fr-FR" noProof="0" dirty="0" err="1" smtClean="0"/>
              <a:t>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</a:t>
            </a:r>
            <a:r>
              <a:rPr lang="fr-FR" noProof="0" dirty="0" err="1" smtClean="0"/>
              <a:t>SmartArt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image" Target="../media/image5.jpe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16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Ksar</a:t>
            </a:r>
            <a:r>
              <a:rPr lang="fr-FR" altLang="fr-FR" kern="0" baseline="0" dirty="0" smtClean="0"/>
              <a:t> Saïd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dirty="0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Ksar</a:t>
            </a:r>
            <a:r>
              <a:rPr lang="fr-FR" altLang="fr-FR" kern="0" baseline="0" dirty="0" smtClean="0"/>
              <a:t> Saïd </a:t>
            </a:r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Ksar </a:t>
            </a:r>
            <a:r>
              <a:rPr lang="fr-FR" sz="3600" b="1" dirty="0" smtClean="0">
                <a:solidFill>
                  <a:srgbClr val="FFC000"/>
                </a:solidFill>
              </a:rPr>
              <a:t>Saïd 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87624" y="5733256"/>
            <a:ext cx="1435009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26/09/2019</a:t>
            </a:r>
          </a:p>
        </p:txBody>
      </p:sp>
      <p:sp>
        <p:nvSpPr>
          <p:cNvPr id="7" name="Rectangle 6"/>
          <p:cNvSpPr/>
          <p:nvPr/>
        </p:nvSpPr>
        <p:spPr>
          <a:xfrm>
            <a:off x="5264244" y="5734452"/>
            <a:ext cx="2398413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</a:t>
            </a:r>
            <a:r>
              <a:rPr lang="fr-FR" sz="2000" b="1" dirty="0" err="1" smtClean="0">
                <a:solidFill>
                  <a:srgbClr val="000000"/>
                </a:solidFill>
              </a:rPr>
              <a:t>Hend</a:t>
            </a:r>
            <a:r>
              <a:rPr lang="fr-FR" sz="2000" b="1" dirty="0" smtClean="0">
                <a:solidFill>
                  <a:srgbClr val="000000"/>
                </a:solidFill>
              </a:rPr>
              <a:t> KAMOUN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666" y="1326856"/>
            <a:ext cx="4060884" cy="5414512"/>
          </a:xfrm>
          <a:prstGeom prst="rect">
            <a:avLst/>
          </a:prstGeom>
        </p:spPr>
      </p:pic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4764709" y="3433947"/>
            <a:ext cx="3768226" cy="1200329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présence de plusieurs mouches dans les différents rayons: poissonnerie, boucherie, traiteur etc…</a:t>
            </a:r>
          </a:p>
        </p:txBody>
      </p:sp>
    </p:spTree>
    <p:extLst>
      <p:ext uri="{BB962C8B-B14F-4D97-AF65-F5344CB8AC3E}">
        <p14:creationId xmlns:p14="http://schemas.microsoft.com/office/powerpoint/2010/main" val="2067150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5" y="6165304"/>
            <a:ext cx="7632849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Chambre froide PLS: oxydation du revêtement mural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285999" y="650776"/>
            <a:ext cx="4572000" cy="60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5611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718" y="1484313"/>
            <a:ext cx="3382565" cy="4510087"/>
          </a:xfrm>
        </p:spPr>
      </p:pic>
      <p:sp>
        <p:nvSpPr>
          <p:cNvPr id="5" name="ZoneTexte 4"/>
          <p:cNvSpPr txBox="1"/>
          <p:nvPr/>
        </p:nvSpPr>
        <p:spPr>
          <a:xfrm>
            <a:off x="755575" y="6165304"/>
            <a:ext cx="7777359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balance sale alors qu’elle a été marquée Propre sur la fiche d’autocontrôle Nettoyage désinfection</a:t>
            </a:r>
          </a:p>
        </p:txBody>
      </p:sp>
    </p:spTree>
    <p:extLst>
      <p:ext uri="{BB962C8B-B14F-4D97-AF65-F5344CB8AC3E}">
        <p14:creationId xmlns:p14="http://schemas.microsoft.com/office/powerpoint/2010/main" val="102755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4609140" cy="3456855"/>
          </a:xfrm>
        </p:spPr>
      </p:pic>
      <p:sp>
        <p:nvSpPr>
          <p:cNvPr id="4" name="ZoneTexte 3"/>
          <p:cNvSpPr txBox="1"/>
          <p:nvPr/>
        </p:nvSpPr>
        <p:spPr>
          <a:xfrm>
            <a:off x="755575" y="6165304"/>
            <a:ext cx="7777359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entreposage des piques prix dans l’armoire UV. Présence </a:t>
            </a:r>
            <a:r>
              <a:rPr lang="fr-FR" b="1" dirty="0" err="1" smtClean="0">
                <a:solidFill>
                  <a:srgbClr val="0070C0"/>
                </a:solidFill>
              </a:rPr>
              <a:t>d’ajax</a:t>
            </a:r>
            <a:r>
              <a:rPr lang="fr-FR" b="1" dirty="0" smtClean="0">
                <a:solidFill>
                  <a:srgbClr val="0070C0"/>
                </a:solidFill>
              </a:rPr>
              <a:t> métallique dans l’armoire UV et le poste lave main</a:t>
            </a:r>
          </a:p>
        </p:txBody>
      </p:sp>
      <p:pic>
        <p:nvPicPr>
          <p:cNvPr id="5" name="Espace réservé du contenu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436096" y="1335128"/>
            <a:ext cx="3382565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7724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718" y="1484313"/>
            <a:ext cx="3382565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755575" y="6165304"/>
            <a:ext cx="7777359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</a:t>
            </a:r>
            <a:r>
              <a:rPr lang="fr-FR" b="1" dirty="0" err="1" smtClean="0">
                <a:solidFill>
                  <a:srgbClr val="0070C0"/>
                </a:solidFill>
              </a:rPr>
              <a:t>Crevassement</a:t>
            </a:r>
            <a:r>
              <a:rPr lang="fr-FR" b="1" dirty="0" smtClean="0">
                <a:solidFill>
                  <a:srgbClr val="0070C0"/>
                </a:solidFill>
              </a:rPr>
              <a:t> du revêtement des murs et sol du stand. 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839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718" y="1484313"/>
            <a:ext cx="3382565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755575" y="6165304"/>
            <a:ext cx="7777359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l’employé porte des chaussures de ville</a:t>
            </a:r>
          </a:p>
        </p:txBody>
      </p:sp>
    </p:spTree>
    <p:extLst>
      <p:ext uri="{BB962C8B-B14F-4D97-AF65-F5344CB8AC3E}">
        <p14:creationId xmlns:p14="http://schemas.microsoft.com/office/powerpoint/2010/main" val="4135831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86085" y="1754400"/>
            <a:ext cx="5817294" cy="4362971"/>
          </a:xfrm>
        </p:spPr>
      </p:pic>
      <p:sp>
        <p:nvSpPr>
          <p:cNvPr id="4" name="ZoneTexte 3"/>
          <p:cNvSpPr txBox="1"/>
          <p:nvPr/>
        </p:nvSpPr>
        <p:spPr>
          <a:xfrm>
            <a:off x="5151164" y="3068960"/>
            <a:ext cx="3411287" cy="1754326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indication de la lettre P systématiquement devant tous les équipements même s’ils n’existent pas ex: aquarium, scie électrique, etc…..</a:t>
            </a:r>
          </a:p>
        </p:txBody>
      </p:sp>
    </p:spTree>
    <p:extLst>
      <p:ext uri="{BB962C8B-B14F-4D97-AF65-F5344CB8AC3E}">
        <p14:creationId xmlns:p14="http://schemas.microsoft.com/office/powerpoint/2010/main" val="3281125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507771" y="668692"/>
            <a:ext cx="4032448" cy="5376598"/>
          </a:xfrm>
        </p:spPr>
      </p:pic>
      <p:sp>
        <p:nvSpPr>
          <p:cNvPr id="4" name="ZoneTexte 3"/>
          <p:cNvSpPr txBox="1"/>
          <p:nvPr/>
        </p:nvSpPr>
        <p:spPr>
          <a:xfrm>
            <a:off x="755575" y="6165304"/>
            <a:ext cx="7777359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0070C0"/>
                </a:solidFill>
              </a:rPr>
              <a:t>Boul</a:t>
            </a:r>
            <a:r>
              <a:rPr lang="fr-FR" b="1" dirty="0" smtClean="0">
                <a:solidFill>
                  <a:srgbClr val="0070C0"/>
                </a:solidFill>
              </a:rPr>
              <a:t>/pat: le nom des produits est illisible sur les étiquettes balance</a:t>
            </a:r>
          </a:p>
        </p:txBody>
      </p:sp>
    </p:spTree>
    <p:extLst>
      <p:ext uri="{BB962C8B-B14F-4D97-AF65-F5344CB8AC3E}">
        <p14:creationId xmlns:p14="http://schemas.microsoft.com/office/powerpoint/2010/main" val="1310805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340768"/>
            <a:ext cx="6013449" cy="4510087"/>
          </a:xfrm>
        </p:spPr>
      </p:pic>
      <p:sp>
        <p:nvSpPr>
          <p:cNvPr id="5" name="ZoneTexte 4"/>
          <p:cNvSpPr txBox="1"/>
          <p:nvPr/>
        </p:nvSpPr>
        <p:spPr>
          <a:xfrm>
            <a:off x="755575" y="6165304"/>
            <a:ext cx="7777359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0070C0"/>
                </a:solidFill>
              </a:rPr>
              <a:t>Boul</a:t>
            </a:r>
            <a:r>
              <a:rPr lang="fr-FR" b="1" dirty="0" smtClean="0">
                <a:solidFill>
                  <a:srgbClr val="0070C0"/>
                </a:solidFill>
              </a:rPr>
              <a:t>/pat: le revêtement des plateaux de cuisson est décollé</a:t>
            </a:r>
          </a:p>
        </p:txBody>
      </p:sp>
    </p:spTree>
    <p:extLst>
      <p:ext uri="{BB962C8B-B14F-4D97-AF65-F5344CB8AC3E}">
        <p14:creationId xmlns:p14="http://schemas.microsoft.com/office/powerpoint/2010/main" val="3520300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1" y="1268761"/>
            <a:ext cx="4416490" cy="3312368"/>
          </a:xfrm>
        </p:spPr>
      </p:pic>
      <p:sp>
        <p:nvSpPr>
          <p:cNvPr id="4" name="ZoneTexte 3"/>
          <p:cNvSpPr txBox="1"/>
          <p:nvPr/>
        </p:nvSpPr>
        <p:spPr>
          <a:xfrm>
            <a:off x="755575" y="6165304"/>
            <a:ext cx="7777359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0070C0"/>
                </a:solidFill>
              </a:rPr>
              <a:t>Ch</a:t>
            </a:r>
            <a:r>
              <a:rPr lang="fr-FR" b="1" dirty="0" smtClean="0">
                <a:solidFill>
                  <a:srgbClr val="0070C0"/>
                </a:solidFill>
              </a:rPr>
              <a:t> froide négative: dépôt de givre au niveau du sol et l’évaporateur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570" y="2911591"/>
            <a:ext cx="4271797" cy="3203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9829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10729</TotalTime>
  <Words>151</Words>
  <Application>Microsoft Office PowerPoint</Application>
  <PresentationFormat>Affichage à l'écran (4:3)</PresentationFormat>
  <Paragraphs>14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Century Gothic</vt:lpstr>
      <vt:lpstr>Tempus Sans ITC</vt:lpstr>
      <vt:lpstr>Wingdings</vt:lpstr>
      <vt:lpstr>Thème1</vt:lpstr>
      <vt:lpstr>Couches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DELL</cp:lastModifiedBy>
  <cp:revision>303</cp:revision>
  <cp:lastPrinted>2016-02-08T19:41:58Z</cp:lastPrinted>
  <dcterms:created xsi:type="dcterms:W3CDTF">2014-03-07T09:21:22Z</dcterms:created>
  <dcterms:modified xsi:type="dcterms:W3CDTF">2019-09-27T21:56:42Z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12520650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