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11"/>
  </p:notesMasterIdLst>
  <p:handoutMasterIdLst>
    <p:handoutMasterId r:id="rId12"/>
  </p:handoutMasterIdLst>
  <p:sldIdLst>
    <p:sldId id="268" r:id="rId3"/>
    <p:sldId id="350" r:id="rId4"/>
    <p:sldId id="367" r:id="rId5"/>
    <p:sldId id="369" r:id="rId6"/>
    <p:sldId id="374" r:id="rId7"/>
    <p:sldId id="375" r:id="rId8"/>
    <p:sldId id="377" r:id="rId9"/>
    <p:sldId id="378" r:id="rId10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88" d="100"/>
          <a:sy n="88" d="100"/>
        </p:scale>
        <p:origin x="146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08/06/2019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08/06/2019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</a:t>
            </a:r>
            <a:r>
              <a:rPr lang="fr-FR" noProof="0" dirty="0" err="1" smtClean="0"/>
              <a:t>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</a:t>
            </a:r>
            <a:r>
              <a:rPr lang="fr-FR" noProof="0" dirty="0" err="1" smtClean="0"/>
              <a:t>SmartArt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5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Ksar</a:t>
            </a:r>
            <a:r>
              <a:rPr lang="fr-FR" altLang="fr-FR" kern="0" baseline="0" dirty="0" smtClean="0"/>
              <a:t> Saïd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dirty="0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Ksar</a:t>
            </a:r>
            <a:r>
              <a:rPr lang="fr-FR" altLang="fr-FR" kern="0" baseline="0" dirty="0" smtClean="0"/>
              <a:t> Saïd </a:t>
            </a:r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Ksar Saïd</a:t>
            </a:r>
          </a:p>
        </p:txBody>
      </p:sp>
      <p:sp>
        <p:nvSpPr>
          <p:cNvPr id="5" name="Rectangle 4"/>
          <p:cNvSpPr/>
          <p:nvPr/>
        </p:nvSpPr>
        <p:spPr>
          <a:xfrm>
            <a:off x="1187624" y="5733256"/>
            <a:ext cx="1435009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28/05/2019</a:t>
            </a:r>
          </a:p>
        </p:txBody>
      </p:sp>
      <p:sp>
        <p:nvSpPr>
          <p:cNvPr id="7" name="Rectangle 6"/>
          <p:cNvSpPr/>
          <p:nvPr/>
        </p:nvSpPr>
        <p:spPr>
          <a:xfrm>
            <a:off x="4716016" y="5734452"/>
            <a:ext cx="34948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5805264"/>
            <a:ext cx="7777359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Réception: La palette en plastique utilisée pour le transfert des aliments n’est pas propre.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624" y="1556792"/>
            <a:ext cx="6912768" cy="3686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993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5" y="6165304"/>
            <a:ext cx="7777359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Volaillerie: T° des bats exposés est de l’ordre 7,2°C &gt; 3°C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76" y="1556792"/>
            <a:ext cx="7093956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9072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5" y="6165304"/>
            <a:ext cx="7777359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Local déchets: le climatiseur est hors service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585912"/>
            <a:ext cx="7344816" cy="4147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700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26457" y="6021288"/>
            <a:ext cx="7777359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Chambre froide négative PLS: présence de givre sur l’évaporateur et le sol.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2748" y="1412776"/>
            <a:ext cx="6984776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099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5" y="6165304"/>
            <a:ext cx="7632849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Chambre froide PLS: oxydation du revêtement mural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624" y="1412776"/>
            <a:ext cx="6840760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61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5" y="6165304"/>
            <a:ext cx="7777359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</a:t>
            </a:r>
            <a:r>
              <a:rPr lang="fr-FR" b="1" dirty="0" err="1" smtClean="0">
                <a:solidFill>
                  <a:srgbClr val="0070C0"/>
                </a:solidFill>
              </a:rPr>
              <a:t>Crevassement</a:t>
            </a:r>
            <a:r>
              <a:rPr lang="fr-FR" b="1" dirty="0" smtClean="0">
                <a:solidFill>
                  <a:srgbClr val="0070C0"/>
                </a:solidFill>
              </a:rPr>
              <a:t> du revêtement des murs et sol du stand.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841" y="1412776"/>
            <a:ext cx="7416825" cy="4291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020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11311" y="5949280"/>
            <a:ext cx="7777359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Le suivi de température d’exposition sur l’étal n’a pas été réalisé depuis le 24/05/2019.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5" y="1412776"/>
            <a:ext cx="7488832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167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10702</TotalTime>
  <Words>98</Words>
  <Application>Microsoft Office PowerPoint</Application>
  <PresentationFormat>Affichage à l'écran (4:3)</PresentationFormat>
  <Paragraphs>11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8</vt:i4>
      </vt:variant>
    </vt:vector>
  </HeadingPairs>
  <TitlesOfParts>
    <vt:vector size="15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298</cp:revision>
  <cp:lastPrinted>2016-02-08T19:41:58Z</cp:lastPrinted>
  <dcterms:created xsi:type="dcterms:W3CDTF">2014-03-07T09:21:22Z</dcterms:created>
  <dcterms:modified xsi:type="dcterms:W3CDTF">2019-06-08T09:01:02Z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12520650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