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68" r:id="rId3"/>
    <p:sldId id="345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06/08/2018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06/08/2018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Ksar Saïd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2653" y="5911802"/>
            <a:ext cx="1435009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02/08/2018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6295" y="5733256"/>
            <a:ext cx="239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end 29 juin\HEND\uhd\ksar said\2018\AOUT 18\IMG_20180802_122438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8526"/>
            <a:ext cx="4261545" cy="31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hend 29 juin\HEND\uhd\ksar said\2018\AOUT 18\IMG_20180802_122514 (Pet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41" y="3140968"/>
            <a:ext cx="6692323" cy="50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5943" y="6165304"/>
            <a:ext cx="852854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la DLC et DF indiquées sur  l’étiquette  de merguez dinde lot 18212 de </a:t>
            </a:r>
            <a:r>
              <a:rPr lang="fr-FR" b="1" dirty="0" err="1" smtClean="0">
                <a:solidFill>
                  <a:srgbClr val="0070C0"/>
                </a:solidFill>
              </a:rPr>
              <a:t>chahia</a:t>
            </a:r>
            <a:r>
              <a:rPr lang="fr-FR" b="1" dirty="0" smtClean="0">
                <a:solidFill>
                  <a:srgbClr val="0070C0"/>
                </a:solidFill>
              </a:rPr>
              <a:t> sont différentes de celles indiquées sur le certificat de salubrité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115615" y="2570581"/>
            <a:ext cx="3168353" cy="43204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195736" y="5434565"/>
            <a:ext cx="6264696" cy="43204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D:\hend 29 juin\HEND\uhd\ksar said\2018\AOUT 18\IMG_20180802_130801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5230788" cy="39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hend 29 juin\HEND\uhd\ksar said\2018\AOUT 18\IMG_20180802_130812 (Petit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7" y="1196753"/>
            <a:ext cx="4815169" cy="36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5943" y="6165304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traces de rouille au niveau plinthe de la chambre froide positive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D:\hend 29 juin\HEND\uhd\ksar said\2018\AOUT 18\IMG_20180802_132631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08" y="1196752"/>
            <a:ext cx="3688627" cy="49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hend 29 juin\HEND\uhd\ksar said\2018\AOUT 18\IMG_20180802_132608 (Petit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7750"/>
            <a:ext cx="4698472" cy="35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711604"/>
            <a:ext cx="433975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l’étiquetage </a:t>
            </a:r>
            <a:r>
              <a:rPr lang="fr-FR" sz="1600" b="1" dirty="0">
                <a:solidFill>
                  <a:srgbClr val="0070C0"/>
                </a:solidFill>
              </a:rPr>
              <a:t>du produit </a:t>
            </a:r>
            <a:r>
              <a:rPr lang="fr-FR" sz="1600" b="1" dirty="0" err="1" smtClean="0">
                <a:solidFill>
                  <a:srgbClr val="0070C0"/>
                </a:solidFill>
              </a:rPr>
              <a:t>banania</a:t>
            </a:r>
            <a:r>
              <a:rPr lang="fr-FR" sz="1600" b="1" dirty="0" smtClean="0">
                <a:solidFill>
                  <a:srgbClr val="0070C0"/>
                </a:solidFill>
              </a:rPr>
              <a:t> est </a:t>
            </a:r>
            <a:r>
              <a:rPr lang="fr-FR" sz="1600" b="1" dirty="0">
                <a:solidFill>
                  <a:srgbClr val="0070C0"/>
                </a:solidFill>
              </a:rPr>
              <a:t>non conforme (certaines mentions sont barrés au </a:t>
            </a:r>
            <a:r>
              <a:rPr lang="fr-FR" sz="1600" b="1" dirty="0" smtClean="0">
                <a:solidFill>
                  <a:srgbClr val="0070C0"/>
                </a:solidFill>
              </a:rPr>
              <a:t>marqueur noir)</a:t>
            </a:r>
            <a:r>
              <a:rPr lang="fr-FR" sz="1600" b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7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D:\hend 29 juin\HEND\uhd\ksar said\2018\AOUT 18\IMG_20180802_094630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6073180" cy="45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5943" y="6165304"/>
            <a:ext cx="8168505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les 3 </a:t>
            </a:r>
            <a:r>
              <a:rPr lang="fr-FR" b="1" dirty="0" smtClean="0">
                <a:solidFill>
                  <a:srgbClr val="0070C0"/>
                </a:solidFill>
              </a:rPr>
              <a:t>cuisses de dinde exposées au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 présentaient des </a:t>
            </a:r>
            <a:r>
              <a:rPr lang="fr-FR" b="1" dirty="0" smtClean="0">
                <a:solidFill>
                  <a:srgbClr val="0070C0"/>
                </a:solidFill>
              </a:rPr>
              <a:t>défauts organoleptiques </a:t>
            </a:r>
            <a:r>
              <a:rPr lang="fr-FR" b="1" dirty="0" smtClean="0">
                <a:solidFill>
                  <a:srgbClr val="0070C0"/>
                </a:solidFill>
              </a:rPr>
              <a:t>(produit accepté le 31/07/18)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5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D:\hend 29 juin\HEND\uhd\ksar said\2018\AOUT 18\IMG_20180802_102728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37225" cy="44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5943" y="5721679"/>
            <a:ext cx="816850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sur la fiche de traçabilité indication de dates de découpe pour tous les produits volailles hors ces produits ne subissent aucune manipulation au labo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411760" y="1844824"/>
            <a:ext cx="1744476" cy="387685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2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D:\hend 29 juin\HEND\uhd\ksar said\2018\AOUT 18\IMG_20180802_110728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1" y="1268760"/>
            <a:ext cx="4468490" cy="33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end 29 juin\HEND\uhd\ksar said\2018\AOUT 18\IMG_20180802_110745 (Petit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3732" y="4620128"/>
            <a:ext cx="408425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négative : développement d’une grande quantité de givres sur l’évaporateur, sol et sur les étagères.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7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hend 29 juin\HEND\uhd\ksar said\2018\AOUT 18\IMG_20180802_113251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221941" cy="46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5943" y="6165304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étiquetage non conforme pour les produits livrés par  le fournisseur les délices du </a:t>
            </a:r>
            <a:r>
              <a:rPr lang="fr-FR" b="1" dirty="0" err="1" smtClean="0">
                <a:solidFill>
                  <a:srgbClr val="0070C0"/>
                </a:solidFill>
              </a:rPr>
              <a:t>liban</a:t>
            </a:r>
            <a:r>
              <a:rPr lang="fr-FR" b="1" dirty="0" smtClean="0">
                <a:solidFill>
                  <a:srgbClr val="0070C0"/>
                </a:solidFill>
              </a:rPr>
              <a:t> (indication seulement de DLC et DF)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9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6146" name="Picture 2" descr="D:\hend 29 juin\HEND\uhd\ksar said\2018\AOUT 18\IMG_20180802_113351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153217" cy="55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92768" y="2996952"/>
            <a:ext cx="391167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sur tous les produits étiquette balance ne comportant pas la mention décongelé à ne pas recongeler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 descr="D:\hend 29 juin\HEND\uhd\ksar said\2018\AOUT 18\IMG_20180802_115835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5943" y="6309320"/>
            <a:ext cx="816850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mur sale avec des traces d’écailles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 descr="D:\hend 29 juin\HEND\uhd\ksar said\2018\AOUT 18\IMG_20180802_120414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0913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hend 29 juin\HEND\uhd\ksar said\2018\AOUT 18\IMG_20180802_120352 (Petit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" y="1268760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5943" y="6165304"/>
            <a:ext cx="85285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Epices olives: les produits moulus (noix de coco et sésame) sont entreposés dans des couffins en osier (matériau difficile à nettoyer et à désinfecter)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D:\hend 29 juin\HEND\uhd\ksar said\2018\AOUT 18\IMG_20180802_120843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0754"/>
            <a:ext cx="3942184" cy="52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79145" y="3248711"/>
            <a:ext cx="4482752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légumes: </a:t>
            </a:r>
            <a:r>
              <a:rPr lang="fr-FR" b="1" dirty="0" smtClean="0">
                <a:solidFill>
                  <a:srgbClr val="0070C0"/>
                </a:solidFill>
              </a:rPr>
              <a:t>la DLC et DF  du fournisseur de figues séchées  sont cachées par l’étiquette balance, double étiquetage vu que l’étiquette carrefour comporte une date d’emballage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8775</TotalTime>
  <Words>241</Words>
  <Application>Microsoft Office PowerPoint</Application>
  <PresentationFormat>Affichage à l'écran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250</cp:revision>
  <cp:lastPrinted>2016-02-08T19:41:58Z</cp:lastPrinted>
  <dcterms:created xsi:type="dcterms:W3CDTF">2014-03-07T09:21:22Z</dcterms:created>
  <dcterms:modified xsi:type="dcterms:W3CDTF">2018-08-06T16:51:47Z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499325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