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9"/>
  </p:notesMasterIdLst>
  <p:handoutMasterIdLst>
    <p:handoutMasterId r:id="rId20"/>
  </p:handoutMasterIdLst>
  <p:sldIdLst>
    <p:sldId id="268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4" r:id="rId16"/>
    <p:sldId id="343" r:id="rId17"/>
    <p:sldId id="345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44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7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 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Ksar Saïd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5783" y="5911802"/>
            <a:ext cx="1508746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31 Mai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5673050" y="5733256"/>
            <a:ext cx="244490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5589240"/>
            <a:ext cx="8784975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absence de la dénomination de la langue arabe sur les piques prix (sole, daurade, et </a:t>
            </a:r>
            <a:r>
              <a:rPr lang="fr-FR" b="1" dirty="0" err="1" smtClean="0">
                <a:solidFill>
                  <a:srgbClr val="0070C0"/>
                </a:solidFill>
              </a:rPr>
              <a:t>saupe</a:t>
            </a:r>
            <a:r>
              <a:rPr lang="fr-FR" b="1" dirty="0" smtClean="0">
                <a:solidFill>
                  <a:srgbClr val="0070C0"/>
                </a:solidFill>
              </a:rPr>
              <a:t>).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qualité et la fraîcheur des poissons « </a:t>
            </a:r>
            <a:r>
              <a:rPr lang="fr-FR" b="1" dirty="0" err="1" smtClean="0">
                <a:solidFill>
                  <a:srgbClr val="0070C0"/>
                </a:solidFill>
              </a:rPr>
              <a:t>saupe</a:t>
            </a:r>
            <a:r>
              <a:rPr lang="fr-FR" b="1" dirty="0" smtClean="0">
                <a:solidFill>
                  <a:srgbClr val="0070C0"/>
                </a:solidFill>
              </a:rPr>
              <a:t> » exposés était médiocre (yeux rouges et corps mou).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29000" r="24013" b="27950"/>
          <a:stretch/>
        </p:blipFill>
        <p:spPr>
          <a:xfrm>
            <a:off x="107504" y="1268761"/>
            <a:ext cx="3096344" cy="18947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33201" r="22438" b="18501"/>
          <a:stretch/>
        </p:blipFill>
        <p:spPr>
          <a:xfrm>
            <a:off x="107505" y="3523452"/>
            <a:ext cx="3096344" cy="18497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3800" r="11801" b="9050"/>
          <a:stretch/>
        </p:blipFill>
        <p:spPr>
          <a:xfrm>
            <a:off x="3563888" y="1124744"/>
            <a:ext cx="48410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5943" y="6309320"/>
            <a:ext cx="816850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la résine était décollée au niveau du rayon.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6" y="1412776"/>
            <a:ext cx="4379979" cy="32849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412776"/>
            <a:ext cx="437997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3" y="6165304"/>
            <a:ext cx="875717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épices: les piques prix étaient fortement rouillés, le remplacement de ces éléments est indispensable</a:t>
            </a:r>
            <a:r>
              <a:rPr lang="fr-FR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037266" cy="40496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95" y="1412776"/>
            <a:ext cx="4416489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093296"/>
            <a:ext cx="816850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 et olives et épices: les morceaux de potirons et les boules </a:t>
            </a:r>
            <a:r>
              <a:rPr lang="fr-FR" b="1" dirty="0" smtClean="0">
                <a:solidFill>
                  <a:srgbClr val="0070C0"/>
                </a:solidFill>
              </a:rPr>
              <a:t>de harissa </a:t>
            </a:r>
            <a:r>
              <a:rPr lang="fr-FR" b="1" dirty="0" smtClean="0">
                <a:solidFill>
                  <a:srgbClr val="0070C0"/>
                </a:solidFill>
              </a:rPr>
              <a:t>étaient sans étiquettes </a:t>
            </a:r>
            <a:r>
              <a:rPr lang="fr-FR" b="1" dirty="0" smtClean="0">
                <a:solidFill>
                  <a:srgbClr val="0070C0"/>
                </a:solidFill>
              </a:rPr>
              <a:t>UHD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" y="1421777"/>
            <a:ext cx="4091947" cy="30689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95" y="1386586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5943" y="6165304"/>
            <a:ext cx="816850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la planche de découpe au niveau du stand de découpe était usée</a:t>
            </a:r>
            <a:r>
              <a:rPr lang="fr-FR" b="1" dirty="0" smtClean="0">
                <a:solidFill>
                  <a:srgbClr val="0070C0"/>
                </a:solidFill>
              </a:rPr>
              <a:t>,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63" y="1628800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5943" y="6309320"/>
            <a:ext cx="816850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la peinture des étagères était </a:t>
            </a:r>
            <a:r>
              <a:rPr lang="fr-FR" b="1" dirty="0" smtClean="0">
                <a:solidFill>
                  <a:srgbClr val="0070C0"/>
                </a:solidFill>
              </a:rPr>
              <a:t>décollée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02786"/>
            <a:ext cx="3600400" cy="26462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03340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5943" y="5949280"/>
            <a:ext cx="816850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les fixateurs des piques prix étaient souillés, renforcer la fréquence de nettoyage à ce niveau.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888432" cy="29163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1" y="5877272"/>
            <a:ext cx="878497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Charcuterie/fromages: deux morceaux de fromage sans sel « </a:t>
            </a:r>
            <a:r>
              <a:rPr lang="fr-FR" b="1" dirty="0" err="1" smtClean="0">
                <a:solidFill>
                  <a:srgbClr val="0070C0"/>
                </a:solidFill>
              </a:rPr>
              <a:t>Meriah</a:t>
            </a:r>
            <a:r>
              <a:rPr lang="fr-FR" b="1" dirty="0" smtClean="0">
                <a:solidFill>
                  <a:srgbClr val="0070C0"/>
                </a:solidFill>
              </a:rPr>
              <a:t> » étaient sans identification (date d’ouverture), la traçabilité ne peut pas être suivie à ce niveau.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9555" y="792563"/>
            <a:ext cx="3721280" cy="49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5943" y="6165304"/>
            <a:ext cx="816850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Charcuterie/fromages: les pics prix étaient </a:t>
            </a:r>
            <a:r>
              <a:rPr lang="fr-FR" b="1" dirty="0" smtClean="0">
                <a:solidFill>
                  <a:srgbClr val="0070C0"/>
                </a:solidFill>
              </a:rPr>
              <a:t>mis </a:t>
            </a:r>
            <a:r>
              <a:rPr lang="fr-FR" b="1" dirty="0" smtClean="0">
                <a:solidFill>
                  <a:srgbClr val="0070C0"/>
                </a:solidFill>
              </a:rPr>
              <a:t>sur les grilles d’aérations.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4032448" cy="29429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3" y="1340768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5" y="5877272"/>
            <a:ext cx="885698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mettre en place des égouttoirs pour les abats.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poulets TRAD exposés présentaient des tâches noires </a:t>
            </a:r>
            <a:r>
              <a:rPr lang="fr-FR" b="1" dirty="0">
                <a:solidFill>
                  <a:srgbClr val="0070C0"/>
                </a:solidFill>
              </a:rPr>
              <a:t>à</a:t>
            </a:r>
            <a:r>
              <a:rPr lang="fr-FR" b="1" dirty="0" smtClean="0">
                <a:solidFill>
                  <a:srgbClr val="0070C0"/>
                </a:solidFill>
              </a:rPr>
              <a:t> l’extrémité des cuisses de </a:t>
            </a:r>
            <a:r>
              <a:rPr lang="fr-FR" b="1" dirty="0" smtClean="0">
                <a:solidFill>
                  <a:srgbClr val="0070C0"/>
                </a:solidFill>
              </a:rPr>
              <a:t>poulet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41201"/>
            <a:ext cx="3217286" cy="42897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6" r="14601" b="10300"/>
          <a:stretch/>
        </p:blipFill>
        <p:spPr>
          <a:xfrm rot="16200000">
            <a:off x="771749" y="1077768"/>
            <a:ext cx="3377163" cy="41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67944" y="1916832"/>
            <a:ext cx="453650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la vitre du meuble froid était brisée.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372641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5" y="6300028"/>
            <a:ext cx="741682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le revêtement du sol était rouillé.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40768"/>
            <a:ext cx="4248472" cy="31863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295461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6063" y="6372036"/>
            <a:ext cx="5792241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négative PLS: le revêtement du sol était écaillé.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23" y="1412776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5943" y="6165304"/>
            <a:ext cx="816850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négative </a:t>
            </a:r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développement d’une grande quantité de givres sur l’évaporateur et sur les étagères.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15" y="1340768"/>
            <a:ext cx="4108173" cy="30811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165304"/>
            <a:ext cx="838452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les caisses des poissons étaient sans identification (date de réception).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45" y="1399286"/>
            <a:ext cx="2958159" cy="28218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2" y="1399286"/>
            <a:ext cx="2825754" cy="28218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50" y="1399287"/>
            <a:ext cx="2953010" cy="28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8686</TotalTime>
  <Words>242</Words>
  <Application>Microsoft Office PowerPoint</Application>
  <PresentationFormat>Affichage à l'écran (4:3)</PresentationFormat>
  <Paragraphs>23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239</cp:revision>
  <cp:lastPrinted>2016-02-08T19:41:58Z</cp:lastPrinted>
  <dcterms:created xsi:type="dcterms:W3CDTF">2014-03-07T09:21:22Z</dcterms:created>
  <dcterms:modified xsi:type="dcterms:W3CDTF">2018-06-13T22:23:59Z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499325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