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4"/>
  </p:notesMasterIdLst>
  <p:handoutMasterIdLst>
    <p:handoutMasterId r:id="rId15"/>
  </p:handoutMasterIdLst>
  <p:sldIdLst>
    <p:sldId id="268" r:id="rId3"/>
    <p:sldId id="331" r:id="rId4"/>
    <p:sldId id="332" r:id="rId5"/>
    <p:sldId id="334" r:id="rId6"/>
    <p:sldId id="333" r:id="rId7"/>
    <p:sldId id="335" r:id="rId8"/>
    <p:sldId id="336" r:id="rId9"/>
    <p:sldId id="337" r:id="rId10"/>
    <p:sldId id="338" r:id="rId11"/>
    <p:sldId id="339" r:id="rId12"/>
    <p:sldId id="340" r:id="rId13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16/03/2018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16/03/2018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993" indent="0" algn="ctr">
              <a:buNone/>
              <a:defRPr/>
            </a:lvl2pPr>
            <a:lvl3pPr marL="843987" indent="0" algn="ctr">
              <a:buNone/>
              <a:defRPr/>
            </a:lvl3pPr>
            <a:lvl4pPr marL="1265981" indent="0" algn="ctr">
              <a:buNone/>
              <a:defRPr/>
            </a:lvl4pPr>
            <a:lvl5pPr marL="1687973" indent="0" algn="ctr">
              <a:buNone/>
              <a:defRPr/>
            </a:lvl5pPr>
            <a:lvl6pPr marL="2109967" indent="0" algn="ctr">
              <a:buNone/>
              <a:defRPr/>
            </a:lvl6pPr>
            <a:lvl7pPr marL="2531960" indent="0" algn="ctr">
              <a:buNone/>
              <a:defRPr/>
            </a:lvl7pPr>
            <a:lvl8pPr marL="2953953" indent="0" algn="ctr">
              <a:buNone/>
              <a:defRPr/>
            </a:lvl8pPr>
            <a:lvl9pPr marL="337594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5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4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1993" indent="0">
              <a:buNone/>
              <a:defRPr sz="1662"/>
            </a:lvl2pPr>
            <a:lvl3pPr marL="843987" indent="0">
              <a:buNone/>
              <a:defRPr sz="1477"/>
            </a:lvl3pPr>
            <a:lvl4pPr marL="1265981" indent="0">
              <a:buNone/>
              <a:defRPr sz="1292"/>
            </a:lvl4pPr>
            <a:lvl5pPr marL="1687973" indent="0">
              <a:buNone/>
              <a:defRPr sz="1292"/>
            </a:lvl5pPr>
            <a:lvl6pPr marL="2109967" indent="0">
              <a:buNone/>
              <a:defRPr sz="1292"/>
            </a:lvl6pPr>
            <a:lvl7pPr marL="2531960" indent="0">
              <a:buNone/>
              <a:defRPr sz="1292"/>
            </a:lvl7pPr>
            <a:lvl8pPr marL="2953953" indent="0">
              <a:buNone/>
              <a:defRPr sz="1292"/>
            </a:lvl8pPr>
            <a:lvl9pPr marL="3375947" indent="0">
              <a:buNone/>
              <a:defRPr sz="12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55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6"/>
            <a:ext cx="3884612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4" y="1484316"/>
            <a:ext cx="3884613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5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9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6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380" y="2132856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00488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123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871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1993" indent="0">
              <a:buNone/>
              <a:defRPr sz="2585"/>
            </a:lvl2pPr>
            <a:lvl3pPr marL="843987" indent="0">
              <a:buNone/>
              <a:defRPr sz="2123"/>
            </a:lvl3pPr>
            <a:lvl4pPr marL="1265981" indent="0">
              <a:buNone/>
              <a:defRPr sz="1846"/>
            </a:lvl4pPr>
            <a:lvl5pPr marL="1687973" indent="0">
              <a:buNone/>
              <a:defRPr sz="1846"/>
            </a:lvl5pPr>
            <a:lvl6pPr marL="2109967" indent="0">
              <a:buNone/>
              <a:defRPr sz="1846"/>
            </a:lvl6pPr>
            <a:lvl7pPr marL="2531960" indent="0">
              <a:buNone/>
              <a:defRPr sz="1846"/>
            </a:lvl7pPr>
            <a:lvl8pPr marL="2953953" indent="0">
              <a:buNone/>
              <a:defRPr sz="1846"/>
            </a:lvl8pPr>
            <a:lvl9pPr marL="3375947" indent="0">
              <a:buNone/>
              <a:defRPr sz="1846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08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85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4" y="333382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382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05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56825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67883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653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71600" y="1268760"/>
            <a:ext cx="752768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5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Ksar</a:t>
            </a:r>
            <a:r>
              <a:rPr lang="fr-FR" altLang="fr-FR" kern="0" baseline="0" dirty="0" smtClean="0"/>
              <a:t> Saïd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99392"/>
            <a:ext cx="611066" cy="6858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48700" y="6477000"/>
            <a:ext cx="327535" cy="1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396" tIns="42198" rIns="84396" bIns="42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ADC00F9-A239-4684-8953-224749B3B002}" type="slidenum">
              <a:rPr lang="en-GB" altLang="fr-FR" sz="738" smtClean="0">
                <a:latin typeface="Century Gothic" panose="020B0502020202020204" pitchFamily="34" charset="0"/>
              </a:rPr>
              <a:pPr>
                <a:defRPr/>
              </a:pPr>
              <a:t>‹N°›</a:t>
            </a:fld>
            <a:endParaRPr lang="en-GB" altLang="fr-FR" sz="1292" smtClean="0">
              <a:latin typeface="Century Gothic" panose="020B0502020202020204" pitchFamily="34" charset="0"/>
            </a:endParaRPr>
          </a:p>
        </p:txBody>
      </p:sp>
      <p:pic>
        <p:nvPicPr>
          <p:cNvPr id="2056" name="Image 11" descr="LOGO_QLC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98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0"/>
            <a:ext cx="1691894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691680" y="2349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2199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84398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265981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68797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Ksar</a:t>
            </a:r>
            <a:r>
              <a:rPr lang="fr-FR" altLang="fr-FR" kern="0" baseline="0" dirty="0" smtClean="0"/>
              <a:t> Saïd </a:t>
            </a:r>
          </a:p>
        </p:txBody>
      </p:sp>
    </p:spTree>
    <p:extLst>
      <p:ext uri="{BB962C8B-B14F-4D97-AF65-F5344CB8AC3E}">
        <p14:creationId xmlns:p14="http://schemas.microsoft.com/office/powerpoint/2010/main" val="16047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2199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84398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26598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68797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15066" indent="-31506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anose="05000000000000000000" pitchFamily="2" charset="2"/>
        <a:buChar char="n"/>
        <a:defRPr sz="2123">
          <a:solidFill>
            <a:schemeClr val="tx1"/>
          </a:solidFill>
          <a:latin typeface="+mn-lt"/>
          <a:ea typeface="+mn-ea"/>
          <a:cs typeface="+mn-cs"/>
        </a:defRPr>
      </a:lvl1pPr>
      <a:lvl2pPr marL="684352" indent="-2623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31">
          <a:solidFill>
            <a:schemeClr val="tx1"/>
          </a:solidFill>
          <a:latin typeface="+mn-lt"/>
          <a:cs typeface="+mn-cs"/>
        </a:defRPr>
      </a:lvl2pPr>
      <a:lvl3pPr marL="1053638" indent="-209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939">
          <a:solidFill>
            <a:schemeClr val="tx1"/>
          </a:solidFill>
          <a:latin typeface="+mn-lt"/>
          <a:cs typeface="+mn-cs"/>
        </a:defRPr>
      </a:lvl3pPr>
      <a:lvl4pPr marL="1475680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4pPr>
      <a:lvl5pPr marL="1897721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5pPr>
      <a:lvl6pPr marL="232096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742957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164950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58694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8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81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7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6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6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5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4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Ksar Saïd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6357" y="5911802"/>
            <a:ext cx="1747594" cy="4542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02/03/2018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96292" y="5733256"/>
            <a:ext cx="2398413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</a:t>
            </a:r>
            <a:r>
              <a:rPr lang="fr-FR" sz="2000" b="1" dirty="0" err="1" smtClean="0">
                <a:solidFill>
                  <a:srgbClr val="000000"/>
                </a:solidFill>
              </a:rPr>
              <a:t>Hend</a:t>
            </a:r>
            <a:r>
              <a:rPr lang="fr-FR" sz="2000" b="1" dirty="0" smtClean="0">
                <a:solidFill>
                  <a:srgbClr val="000000"/>
                </a:solidFill>
              </a:rPr>
              <a:t> KAMOUN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765" y="126876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71672" y="6021288"/>
            <a:ext cx="782418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Réserve épices: </a:t>
            </a:r>
            <a:r>
              <a:rPr lang="fr-FR" b="1" dirty="0" smtClean="0">
                <a:solidFill>
                  <a:srgbClr val="0070C0"/>
                </a:solidFill>
              </a:rPr>
              <a:t>traces de rouille sur les étagères 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05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740" y="1268760"/>
            <a:ext cx="399644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64238" y="3284984"/>
            <a:ext cx="3920033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la fermeture de la porte du local poubelles n’est pas étanche</a:t>
            </a:r>
            <a:endParaRPr lang="fr-FR" b="1" dirty="0">
              <a:solidFill>
                <a:srgbClr val="0070C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4355976" y="3284984"/>
            <a:ext cx="1728192" cy="216024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32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12533"/>
            <a:ext cx="3852174" cy="513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463734" y="3183359"/>
            <a:ext cx="4028299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PLS: </a:t>
            </a:r>
            <a:r>
              <a:rPr lang="fr-FR" b="1" dirty="0" smtClean="0">
                <a:solidFill>
                  <a:srgbClr val="0070C0"/>
                </a:solidFill>
              </a:rPr>
              <a:t>présence de plusieurs caisses de produits frais en attente à température ambiante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62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229072"/>
            <a:ext cx="4007700" cy="53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79959" y="3645024"/>
            <a:ext cx="3992041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Boucherie: </a:t>
            </a:r>
            <a:r>
              <a:rPr lang="fr-FR" b="1" dirty="0" smtClean="0">
                <a:solidFill>
                  <a:srgbClr val="0070C0"/>
                </a:solidFill>
              </a:rPr>
              <a:t>le support de produit d’entretien est à moitié fixé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15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3906180" cy="520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79959" y="3645024"/>
            <a:ext cx="3992041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Boucherie: </a:t>
            </a:r>
            <a:r>
              <a:rPr lang="fr-FR" b="1" dirty="0" smtClean="0">
                <a:solidFill>
                  <a:srgbClr val="0070C0"/>
                </a:solidFill>
              </a:rPr>
              <a:t>présence de traces de rouille au niveau du sol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95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66755" y="521677"/>
            <a:ext cx="448249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27584" y="5805264"/>
            <a:ext cx="763284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Chambre froide négative: </a:t>
            </a:r>
            <a:r>
              <a:rPr lang="fr-FR" b="1" dirty="0" smtClean="0">
                <a:solidFill>
                  <a:srgbClr val="0070C0"/>
                </a:solidFill>
              </a:rPr>
              <a:t>le revêtement de l’entrée de la chambre est ébréché et cassé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43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4176464" cy="313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834934"/>
            <a:ext cx="4272136" cy="3204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55576" y="6039036"/>
            <a:ext cx="757975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err="1" smtClean="0">
                <a:solidFill>
                  <a:srgbClr val="0070C0"/>
                </a:solidFill>
              </a:rPr>
              <a:t>Boul</a:t>
            </a:r>
            <a:r>
              <a:rPr lang="fr-FR" b="1" u="sng" dirty="0" smtClean="0">
                <a:solidFill>
                  <a:srgbClr val="0070C0"/>
                </a:solidFill>
              </a:rPr>
              <a:t>/pat: </a:t>
            </a:r>
            <a:r>
              <a:rPr lang="fr-FR" b="1" dirty="0" smtClean="0">
                <a:solidFill>
                  <a:srgbClr val="0070C0"/>
                </a:solidFill>
              </a:rPr>
              <a:t>manque d’indication de la mention décongelé à ne pas recongeler sur l’étiquette tarte aux fruits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67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5904656" cy="442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610178" y="5805264"/>
            <a:ext cx="5951978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poissonnerie: </a:t>
            </a:r>
            <a:r>
              <a:rPr lang="fr-FR" b="1" dirty="0" smtClean="0">
                <a:solidFill>
                  <a:srgbClr val="0070C0"/>
                </a:solidFill>
              </a:rPr>
              <a:t>vitre brisé du meuble surgelés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76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63754" y="452671"/>
            <a:ext cx="4464497" cy="595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610178" y="5805264"/>
            <a:ext cx="5951978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poissonnerie: </a:t>
            </a:r>
            <a:r>
              <a:rPr lang="fr-FR" b="1" dirty="0" smtClean="0">
                <a:solidFill>
                  <a:srgbClr val="0070C0"/>
                </a:solidFill>
              </a:rPr>
              <a:t>décollement de la peinture du sol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45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3906180" cy="520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64238" y="3284984"/>
            <a:ext cx="3920033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FLEG: </a:t>
            </a:r>
            <a:r>
              <a:rPr lang="fr-FR" b="1" dirty="0" smtClean="0">
                <a:solidFill>
                  <a:srgbClr val="0070C0"/>
                </a:solidFill>
              </a:rPr>
              <a:t>les caisses sont sales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69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uches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8315</TotalTime>
  <Words>120</Words>
  <Application>Microsoft Office PowerPoint</Application>
  <PresentationFormat>Affichage à l'écran (4:3)</PresentationFormat>
  <Paragraphs>14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Tempus Sans ITC</vt:lpstr>
      <vt:lpstr>Wingdings</vt:lpstr>
      <vt:lpstr>Thème1</vt:lpstr>
      <vt:lpstr>Couches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Dr Mejed Heni-QLC</cp:lastModifiedBy>
  <cp:revision>222</cp:revision>
  <cp:lastPrinted>2016-02-08T19:41:58Z</cp:lastPrinted>
  <dcterms:created xsi:type="dcterms:W3CDTF">2014-03-07T09:21:22Z</dcterms:created>
  <dcterms:modified xsi:type="dcterms:W3CDTF">2018-03-16T14:18:18Z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499325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