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handoutMasterIdLst>
    <p:handoutMasterId r:id="rId24"/>
  </p:handoutMasterIdLst>
  <p:sldIdLst>
    <p:sldId id="268" r:id="rId3"/>
    <p:sldId id="345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60" r:id="rId17"/>
    <p:sldId id="361" r:id="rId18"/>
    <p:sldId id="362" r:id="rId19"/>
    <p:sldId id="363" r:id="rId20"/>
    <p:sldId id="364" r:id="rId21"/>
    <p:sldId id="365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6.wdp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5" Type="http://schemas.microsoft.com/office/2007/relationships/hdphoto" Target="../media/hdphoto8.wdp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Saïd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733256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smtClean="0">
                <a:solidFill>
                  <a:srgbClr val="000000"/>
                </a:solidFill>
              </a:rPr>
              <a:t>22/11/2018</a:t>
            </a:r>
            <a:endParaRPr lang="fr-FR" b="1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6144" y="5733256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5943" y="6165304"/>
            <a:ext cx="85285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Dépassement de la DLC pour des boites de capsules de café (plus qu’une dizaine) 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55194"/>
            <a:ext cx="1727030" cy="23027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7" y="3429000"/>
            <a:ext cx="1800200" cy="2400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99293"/>
            <a:ext cx="3949508" cy="526601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076056" y="3613212"/>
            <a:ext cx="194421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646926" y="1853208"/>
            <a:ext cx="1944216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774174" y="5194937"/>
            <a:ext cx="266721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32040" y="5062491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</a:t>
            </a:r>
            <a:r>
              <a:rPr lang="fr-FR" b="1" dirty="0" smtClean="0">
                <a:solidFill>
                  <a:srgbClr val="0070C0"/>
                </a:solidFill>
              </a:rPr>
              <a:t>: le revêtement mural était écaillé, et les plinthes fissurées avec des traces de rouille.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0" r="1" b="176"/>
          <a:stretch/>
        </p:blipFill>
        <p:spPr>
          <a:xfrm>
            <a:off x="-61794" y="692696"/>
            <a:ext cx="6176460" cy="25202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9" y="3429000"/>
            <a:ext cx="4355976" cy="326698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131840" y="1412776"/>
            <a:ext cx="43204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764704"/>
            <a:ext cx="4091946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4028145"/>
            <a:ext cx="3582961" cy="26872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71" y="740696"/>
            <a:ext cx="3363838" cy="44851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00058" y="5371755"/>
            <a:ext cx="4058265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poissonnerie</a:t>
            </a:r>
            <a:r>
              <a:rPr lang="fr-FR" sz="1600" b="1" dirty="0" smtClean="0">
                <a:solidFill>
                  <a:srgbClr val="0070C0"/>
                </a:solidFill>
              </a:rPr>
              <a:t>: Ecaillement du revêtement du sol.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Des morceaux de faïence étaient démontés au niveau du mur avoisinant la CF.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99792" y="1844824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588224" y="1556792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1" y="980728"/>
            <a:ext cx="5052053" cy="37890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98" y="1084872"/>
            <a:ext cx="3771605" cy="50288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8991" y="5445224"/>
            <a:ext cx="483028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vitre du meuble LS de la poissonnerie/le miroir de l’un des meubles PLS étaient fissurés.</a:t>
            </a:r>
          </a:p>
          <a:p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804248" y="2875248"/>
            <a:ext cx="432048" cy="337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861633" cy="28962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572000" cy="3429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730126" cy="27975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5348126"/>
            <a:ext cx="36004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 FLEG: Présence de traces de rouille au niveau des étagères.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plinthe était fissurée et rouillée.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835696" y="1988840"/>
            <a:ext cx="274632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307971" cy="32309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5" y="2374762"/>
            <a:ext cx="4764022" cy="35730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4258" y="5085184"/>
            <a:ext cx="3399453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négative</a:t>
            </a:r>
            <a:r>
              <a:rPr lang="fr-FR" sz="1600" b="1" dirty="0" smtClean="0">
                <a:solidFill>
                  <a:srgbClr val="0070C0"/>
                </a:solidFill>
              </a:rPr>
              <a:t>: Développement d’une quantité importante de givre.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sol présentait des traces persistantes de givre 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76772"/>
            <a:ext cx="4283967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4764"/>
            <a:ext cx="4379979" cy="32849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5820" y="5661248"/>
            <a:ext cx="810039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Plinthes démontées à plusieurs niveaux avec traces de rouille.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41509" y="2348880"/>
            <a:ext cx="258283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236296" y="2581446"/>
            <a:ext cx="50405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3765"/>
            <a:ext cx="4259965" cy="31949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79979" cy="32849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589240"/>
            <a:ext cx="70567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:Le revêtement de certaines étagères était écaillé.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091947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75989" cy="33569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9809" y="5661248"/>
            <a:ext cx="786036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surgelés PLS: </a:t>
            </a:r>
            <a:r>
              <a:rPr lang="fr-FR" b="1" dirty="0" smtClean="0">
                <a:solidFill>
                  <a:srgbClr val="0070C0"/>
                </a:solidFill>
              </a:rPr>
              <a:t>Présence d’une quantité de givre du côté des pots de crèmes glacées.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0708"/>
            <a:ext cx="3813888" cy="5085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435846" cy="45811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69064" y="6165304"/>
            <a:ext cx="70567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Présence de moisissures sur les tiges des courgettes.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508104" y="1772816"/>
            <a:ext cx="1728192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3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237312"/>
            <a:ext cx="8168505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Volaillerie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:Les piques prix étaient rouillés.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949792" cy="3933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1360" y="1461288"/>
            <a:ext cx="4996610" cy="37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688632" cy="42664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5949280"/>
            <a:ext cx="70567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Certaines lampes luminaires placées au dessus des caisses d’exposition étaient fissurées/cassées.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491880" y="3789040"/>
            <a:ext cx="57606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105584"/>
            <a:ext cx="85377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Fromages/charcuterie: Les emballages des meules de fromages blancs du fournisseur </a:t>
            </a:r>
            <a:r>
              <a:rPr lang="fr-FR" b="1" dirty="0" err="1" smtClean="0">
                <a:solidFill>
                  <a:srgbClr val="0070C0"/>
                </a:solidFill>
              </a:rPr>
              <a:t>Meriah</a:t>
            </a:r>
            <a:r>
              <a:rPr lang="fr-FR" b="1" dirty="0" smtClean="0">
                <a:solidFill>
                  <a:srgbClr val="0070C0"/>
                </a:solidFill>
              </a:rPr>
              <a:t>, ne permettaient pas de couvrir les produits en totalité.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8" y="1104584"/>
            <a:ext cx="3705876" cy="49411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" b="59"/>
          <a:stretch/>
        </p:blipFill>
        <p:spPr>
          <a:xfrm>
            <a:off x="4235195" y="2290752"/>
            <a:ext cx="4404519" cy="37623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6200000">
            <a:off x="6012160" y="438098"/>
            <a:ext cx="1584176" cy="201622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27584" y="1268760"/>
            <a:ext cx="3151060" cy="41044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220072" y="2780928"/>
            <a:ext cx="2736304" cy="20522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3296"/>
            <a:ext cx="78286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d’indication des mentions obligatoires (DF, Numéro de lot,..)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Sur les étiquettes du fournisseur du miel vendu dans ce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572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00818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1" y="5733256"/>
            <a:ext cx="816850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Le poste lave-mains était difficilement accessible par l’emplacement de la poubelle suite à l’étroitesse de l’espace.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traces de rouille au niveau de la tuyauterie.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95929"/>
            <a:ext cx="3381840" cy="45091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64" y="764704"/>
            <a:ext cx="3579862" cy="477314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824326" y="2264646"/>
            <a:ext cx="2304256" cy="31889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508104" y="1772816"/>
            <a:ext cx="288032" cy="491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5" y="6165304"/>
            <a:ext cx="777735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Les meubles d’exposition étaient partiellement protégés.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43" y="980728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21288"/>
            <a:ext cx="8168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Le balisage des produits était effectué seulement en langue arabe.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1" y="980728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120" y="5877272"/>
            <a:ext cx="85285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</a:t>
            </a:r>
            <a:r>
              <a:rPr lang="fr-FR" b="1" dirty="0" smtClean="0">
                <a:solidFill>
                  <a:srgbClr val="0070C0"/>
                </a:solidFill>
              </a:rPr>
              <a:t>: Manque d’indication de la mention Produit décongelé à ne pas recongelé sur deux étiquettes balances de gâteaux.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0" y="1502786"/>
            <a:ext cx="4475989" cy="33569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0" y="1556792"/>
            <a:ext cx="4331973" cy="324898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47546" y="2245178"/>
            <a:ext cx="392392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296180" y="2328418"/>
            <a:ext cx="392392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6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877272"/>
            <a:ext cx="832652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Impression incomplète de la liste des ingrédients/de la dénomination du produit sur les étiquettes des produits de la pâtisserie.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651870" cy="4869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77" y="994420"/>
            <a:ext cx="3415308" cy="455374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683568" y="2924944"/>
            <a:ext cx="576064" cy="720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364088" y="2420888"/>
            <a:ext cx="576064" cy="720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9985</TotalTime>
  <Words>328</Words>
  <Application>Microsoft Office PowerPoint</Application>
  <PresentationFormat>Affichage à l'écran (4:3)</PresentationFormat>
  <Paragraphs>28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268</cp:revision>
  <cp:lastPrinted>2016-02-08T19:41:58Z</cp:lastPrinted>
  <dcterms:created xsi:type="dcterms:W3CDTF">2014-03-07T09:21:22Z</dcterms:created>
  <dcterms:modified xsi:type="dcterms:W3CDTF">2018-11-29T20:06:49Z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9098655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