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8" r:id="rId2"/>
    <p:sldId id="431" r:id="rId3"/>
    <p:sldId id="432" r:id="rId4"/>
    <p:sldId id="445" r:id="rId5"/>
    <p:sldId id="444" r:id="rId6"/>
    <p:sldId id="434" r:id="rId7"/>
    <p:sldId id="435" r:id="rId8"/>
    <p:sldId id="436" r:id="rId9"/>
    <p:sldId id="437" r:id="rId10"/>
    <p:sldId id="438" r:id="rId1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06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11/12/2017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11/12/2017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Ksar</a:t>
            </a:r>
            <a:r>
              <a:rPr lang="fr-FR" altLang="fr-FR" kern="0" baseline="0" dirty="0" smtClean="0"/>
              <a:t> </a:t>
            </a:r>
            <a:r>
              <a:rPr lang="fr-FR" altLang="fr-FR" kern="0" baseline="0" dirty="0" err="1" smtClean="0"/>
              <a:t>Said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Ksar </a:t>
            </a:r>
            <a:r>
              <a:rPr lang="fr-FR" sz="3600" b="1" dirty="0" err="1" smtClean="0">
                <a:solidFill>
                  <a:srgbClr val="FFC000"/>
                </a:solidFill>
              </a:rPr>
              <a:t>Said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06 Décembre 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</a:t>
            </a:r>
            <a:r>
              <a:rPr lang="fr-FR" sz="2000" b="1" dirty="0" err="1" smtClean="0">
                <a:solidFill>
                  <a:srgbClr val="000000"/>
                </a:solidFill>
              </a:rPr>
              <a:t>Samah</a:t>
            </a:r>
            <a:r>
              <a:rPr lang="fr-FR" sz="2000" b="1" dirty="0" smtClean="0">
                <a:solidFill>
                  <a:srgbClr val="000000"/>
                </a:solidFill>
              </a:rPr>
              <a:t> SLAIMI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18" y="1340768"/>
            <a:ext cx="3382565" cy="4510087"/>
          </a:xfrm>
        </p:spPr>
      </p:pic>
      <p:sp>
        <p:nvSpPr>
          <p:cNvPr id="4" name="ZoneTexte 3"/>
          <p:cNvSpPr txBox="1"/>
          <p:nvPr/>
        </p:nvSpPr>
        <p:spPr>
          <a:xfrm>
            <a:off x="1259632" y="6165304"/>
            <a:ext cx="664476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Pâtisserie : Présence de traces de rouilles au niveau du </a:t>
            </a:r>
            <a:r>
              <a:rPr lang="fr-FR" b="1" dirty="0" smtClean="0">
                <a:solidFill>
                  <a:srgbClr val="0070C0"/>
                </a:solidFill>
              </a:rPr>
              <a:t>sol</a:t>
            </a:r>
          </a:p>
        </p:txBody>
      </p:sp>
    </p:spTree>
    <p:extLst>
      <p:ext uri="{BB962C8B-B14F-4D97-AF65-F5344CB8AC3E}">
        <p14:creationId xmlns:p14="http://schemas.microsoft.com/office/powerpoint/2010/main" val="112137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6372200" cy="47791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87624" y="6165304"/>
            <a:ext cx="676875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Volaillerie-boucherie : Présence de traces de </a:t>
            </a:r>
            <a:r>
              <a:rPr lang="fr-FR" b="1" dirty="0" smtClean="0">
                <a:solidFill>
                  <a:srgbClr val="0070C0"/>
                </a:solidFill>
              </a:rPr>
              <a:t>rouille </a:t>
            </a:r>
            <a:r>
              <a:rPr lang="fr-FR" b="1" dirty="0">
                <a:solidFill>
                  <a:srgbClr val="0070C0"/>
                </a:solidFill>
              </a:rPr>
              <a:t>au sol du laboratoire</a:t>
            </a:r>
          </a:p>
        </p:txBody>
      </p:sp>
    </p:spTree>
    <p:extLst>
      <p:ext uri="{BB962C8B-B14F-4D97-AF65-F5344CB8AC3E}">
        <p14:creationId xmlns:p14="http://schemas.microsoft.com/office/powerpoint/2010/main" val="3664833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6" y="1340768"/>
            <a:ext cx="6013449" cy="4510087"/>
          </a:xfrm>
        </p:spPr>
      </p:pic>
      <p:sp>
        <p:nvSpPr>
          <p:cNvPr id="4" name="ZoneTexte 3"/>
          <p:cNvSpPr txBox="1"/>
          <p:nvPr/>
        </p:nvSpPr>
        <p:spPr>
          <a:xfrm>
            <a:off x="1412979" y="6124654"/>
            <a:ext cx="632737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Volaillerie : La planche de découpe n'était pas propre.</a:t>
            </a:r>
          </a:p>
        </p:txBody>
      </p:sp>
    </p:spTree>
    <p:extLst>
      <p:ext uri="{BB962C8B-B14F-4D97-AF65-F5344CB8AC3E}">
        <p14:creationId xmlns:p14="http://schemas.microsoft.com/office/powerpoint/2010/main" val="4416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18" y="1340768"/>
            <a:ext cx="3382565" cy="4510087"/>
          </a:xfrm>
        </p:spPr>
      </p:pic>
      <p:sp>
        <p:nvSpPr>
          <p:cNvPr id="4" name="ZoneTexte 3"/>
          <p:cNvSpPr txBox="1"/>
          <p:nvPr/>
        </p:nvSpPr>
        <p:spPr>
          <a:xfrm>
            <a:off x="683568" y="5877272"/>
            <a:ext cx="777686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Boucherie – volaillerie : La vérification du thermomètre du mois de novembre était =2°C. Toutefois, aucune action corrective n'a été prise à cet écart</a:t>
            </a:r>
          </a:p>
        </p:txBody>
      </p:sp>
    </p:spTree>
    <p:extLst>
      <p:ext uri="{BB962C8B-B14F-4D97-AF65-F5344CB8AC3E}">
        <p14:creationId xmlns:p14="http://schemas.microsoft.com/office/powerpoint/2010/main" val="394325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6318" y="788705"/>
            <a:ext cx="3312369" cy="4416493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05" y="1340768"/>
            <a:ext cx="4416491" cy="331236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31573" y="6167045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Poissonnerie : Absence de traçabilité pour le produit Moule demi coquillage Date d'emballage 31/10/2017 et 03/12/2017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199959"/>
            <a:ext cx="3851920" cy="2888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79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40769"/>
            <a:ext cx="3168352" cy="4224470"/>
          </a:xfrm>
        </p:spPr>
      </p:pic>
      <p:sp>
        <p:nvSpPr>
          <p:cNvPr id="4" name="ZoneTexte 3"/>
          <p:cNvSpPr txBox="1"/>
          <p:nvPr/>
        </p:nvSpPr>
        <p:spPr>
          <a:xfrm>
            <a:off x="683568" y="5613047"/>
            <a:ext cx="777686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Chambre </a:t>
            </a:r>
            <a:r>
              <a:rPr lang="fr-FR" b="1" dirty="0">
                <a:solidFill>
                  <a:srgbClr val="0070C0"/>
                </a:solidFill>
              </a:rPr>
              <a:t>froide fromagerie : Les fromages </a:t>
            </a:r>
            <a:r>
              <a:rPr lang="fr-FR" b="1" dirty="0" smtClean="0">
                <a:solidFill>
                  <a:srgbClr val="0070C0"/>
                </a:solidFill>
              </a:rPr>
              <a:t>râpés </a:t>
            </a:r>
            <a:r>
              <a:rPr lang="fr-FR" b="1" dirty="0">
                <a:solidFill>
                  <a:srgbClr val="0070C0"/>
                </a:solidFill>
              </a:rPr>
              <a:t>vendus en vrac étaient emballés le 04/12/2017. Toutefois, la date d'emballage sur le ticket de caisse lors de la mise en vente sera différente à celui d'origine, ce qui va donner des jours de vie non validés à ce produit. </a:t>
            </a:r>
          </a:p>
        </p:txBody>
      </p:sp>
    </p:spTree>
    <p:extLst>
      <p:ext uri="{BB962C8B-B14F-4D97-AF65-F5344CB8AC3E}">
        <p14:creationId xmlns:p14="http://schemas.microsoft.com/office/powerpoint/2010/main" val="248894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340769"/>
            <a:ext cx="3348372" cy="4464496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767"/>
            <a:ext cx="3348373" cy="446449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51720" y="5877272"/>
            <a:ext cx="5218095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Congélateur : </a:t>
            </a:r>
            <a:endParaRPr lang="fr-FR" b="1" dirty="0" smtClean="0">
              <a:solidFill>
                <a:srgbClr val="0070C0"/>
              </a:solidFill>
            </a:endParaRPr>
          </a:p>
          <a:p>
            <a:r>
              <a:rPr lang="fr-FR" b="1" dirty="0">
                <a:solidFill>
                  <a:srgbClr val="0070C0"/>
                </a:solidFill>
              </a:rPr>
              <a:t>Le seuil du congélateur était écaillé.</a:t>
            </a:r>
            <a:endParaRPr lang="fr-FR" b="1" dirty="0" smtClean="0">
              <a:solidFill>
                <a:srgbClr val="0070C0"/>
              </a:solidFill>
            </a:endParaRPr>
          </a:p>
          <a:p>
            <a:r>
              <a:rPr lang="fr-FR" b="1" dirty="0" smtClean="0">
                <a:solidFill>
                  <a:srgbClr val="0070C0"/>
                </a:solidFill>
              </a:rPr>
              <a:t>Présence </a:t>
            </a:r>
            <a:r>
              <a:rPr lang="fr-FR" b="1" dirty="0">
                <a:solidFill>
                  <a:srgbClr val="0070C0"/>
                </a:solidFill>
              </a:rPr>
              <a:t>de givre au niveau du congélateur</a:t>
            </a:r>
          </a:p>
        </p:txBody>
      </p:sp>
    </p:spTree>
    <p:extLst>
      <p:ext uri="{BB962C8B-B14F-4D97-AF65-F5344CB8AC3E}">
        <p14:creationId xmlns:p14="http://schemas.microsoft.com/office/powerpoint/2010/main" val="197116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18" y="1340768"/>
            <a:ext cx="3382565" cy="4510087"/>
          </a:xfrm>
        </p:spPr>
      </p:pic>
      <p:sp>
        <p:nvSpPr>
          <p:cNvPr id="4" name="Ellipse 3"/>
          <p:cNvSpPr/>
          <p:nvPr/>
        </p:nvSpPr>
        <p:spPr>
          <a:xfrm rot="19851982">
            <a:off x="3802989" y="2575519"/>
            <a:ext cx="2376264" cy="10081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3569" y="6021288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 : Présence d'un boudin de salami CHAHIA dont l'étiquetage est illisible</a:t>
            </a:r>
          </a:p>
        </p:txBody>
      </p:sp>
    </p:spTree>
    <p:extLst>
      <p:ext uri="{BB962C8B-B14F-4D97-AF65-F5344CB8AC3E}">
        <p14:creationId xmlns:p14="http://schemas.microsoft.com/office/powerpoint/2010/main" val="11177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40768"/>
            <a:ext cx="3382565" cy="4510087"/>
          </a:xfrm>
        </p:spPr>
      </p:pic>
      <p:sp>
        <p:nvSpPr>
          <p:cNvPr id="4" name="ZoneTexte 3"/>
          <p:cNvSpPr txBox="1"/>
          <p:nvPr/>
        </p:nvSpPr>
        <p:spPr>
          <a:xfrm>
            <a:off x="611560" y="6052646"/>
            <a:ext cx="790633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 : L'afficheur du meuble des produits laitiers n'était pas fonctionnel</a:t>
            </a:r>
          </a:p>
        </p:txBody>
      </p:sp>
    </p:spTree>
    <p:extLst>
      <p:ext uri="{BB962C8B-B14F-4D97-AF65-F5344CB8AC3E}">
        <p14:creationId xmlns:p14="http://schemas.microsoft.com/office/powerpoint/2010/main" val="24928178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uches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37832</TotalTime>
  <Words>177</Words>
  <Application>Microsoft Office PowerPoint</Application>
  <PresentationFormat>Affichage à l'écran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Dr Mejed Heni-QLC</cp:lastModifiedBy>
  <cp:revision>597</cp:revision>
  <cp:lastPrinted>2016-02-08T19:41:58Z</cp:lastPrinted>
  <dcterms:created xsi:type="dcterms:W3CDTF">2014-03-07T09:21:22Z</dcterms:created>
  <dcterms:modified xsi:type="dcterms:W3CDTF">2017-12-11T22:08:38Z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