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5"/>
  </p:notesMasterIdLst>
  <p:handoutMasterIdLst>
    <p:handoutMasterId r:id="rId16"/>
  </p:handoutMasterIdLst>
  <p:sldIdLst>
    <p:sldId id="268" r:id="rId3"/>
    <p:sldId id="322" r:id="rId4"/>
    <p:sldId id="332" r:id="rId5"/>
    <p:sldId id="323" r:id="rId6"/>
    <p:sldId id="325" r:id="rId7"/>
    <p:sldId id="333" r:id="rId8"/>
    <p:sldId id="326" r:id="rId9"/>
    <p:sldId id="324" r:id="rId10"/>
    <p:sldId id="328" r:id="rId11"/>
    <p:sldId id="329" r:id="rId12"/>
    <p:sldId id="330" r:id="rId13"/>
    <p:sldId id="331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25/09/2017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25/09/2017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 ?><Relationships xmlns="http://schemas.openxmlformats.org/package/2006/relationships"><Relationship Id="rId8" Target="../slideLayouts/slideLayout8.xml" Type="http://schemas.openxmlformats.org/officeDocument/2006/relationships/slideLayout"/><Relationship Id="rId13" Target="../slideLayouts/slideLayout13.xml" Type="http://schemas.openxmlformats.org/officeDocument/2006/relationships/slideLayout"/><Relationship Id="rId18" Target="../media/image3.jpeg" Type="http://schemas.openxmlformats.org/officeDocument/2006/relationships/image"/><Relationship Id="rId3" Target="../slideLayouts/slideLayout3.xml" Type="http://schemas.openxmlformats.org/officeDocument/2006/relationships/slideLayout"/><Relationship Id="rId7" Target="../slideLayouts/slideLayout7.xml" Type="http://schemas.openxmlformats.org/officeDocument/2006/relationships/slideLayout"/><Relationship Id="rId12" Target="../slideLayouts/slideLayout12.xml" Type="http://schemas.openxmlformats.org/officeDocument/2006/relationships/slideLayout"/><Relationship Id="rId17" Target="../media/image2.jpeg" Type="http://schemas.openxmlformats.org/officeDocument/2006/relationships/image"/><Relationship Id="rId2" Target="../slideLayouts/slideLayout2.xml" Type="http://schemas.openxmlformats.org/officeDocument/2006/relationships/slideLayout"/><Relationship Id="rId16" Target="../media/image1.jpeg" Type="http://schemas.openxmlformats.org/officeDocument/2006/relationships/image"/><Relationship Id="rId1" Target="../slideLayouts/slideLayout1.xml" Type="http://schemas.openxmlformats.org/officeDocument/2006/relationships/slideLayout"/><Relationship Id="rId6" Target="../slideLayouts/slideLayout6.xml" Type="http://schemas.openxmlformats.org/officeDocument/2006/relationships/slideLayout"/><Relationship Id="rId11" Target="../slideLayouts/slideLayout11.xml" Type="http://schemas.openxmlformats.org/officeDocument/2006/relationships/slideLayout"/><Relationship Id="rId5" Target="../slideLayouts/slideLayout5.xml" Type="http://schemas.openxmlformats.org/officeDocument/2006/relationships/slideLayout"/><Relationship Id="rId15" Target="../theme/theme1.xml" Type="http://schemas.openxmlformats.org/officeDocument/2006/relationships/theme"/><Relationship Id="rId10" Target="../slideLayouts/slideLayout10.xml" Type="http://schemas.openxmlformats.org/officeDocument/2006/relationships/slideLayout"/><Relationship Id="rId4" Target="../slideLayouts/slideLayout4.xml" Type="http://schemas.openxmlformats.org/officeDocument/2006/relationships/slideLayout"/><Relationship Id="rId9" Target="../slideLayouts/slideLayout9.xml" Type="http://schemas.openxmlformats.org/officeDocument/2006/relationships/slideLayout"/><Relationship Id="rId14" Target="../slideLayouts/slideLayout14.xml" Type="http://schemas.openxmlformats.org/officeDocument/2006/relationships/slideLayout"/></Relationships>
</file>

<file path=ppt/slideMasters/_rels/slideMaster2.xml.rels><?xml version="1.0" encoding="UTF-8" standalone="yes" ?><Relationships xmlns="http://schemas.openxmlformats.org/package/2006/relationships"><Relationship Id="rId8" Target="../slideLayouts/slideLayout22.xml" Type="http://schemas.openxmlformats.org/officeDocument/2006/relationships/slideLayout"/><Relationship Id="rId13" Target="../slideLayouts/slideLayout27.xml" Type="http://schemas.openxmlformats.org/officeDocument/2006/relationships/slideLayout"/><Relationship Id="rId18" Target="../media/image3.jpeg" Type="http://schemas.openxmlformats.org/officeDocument/2006/relationships/image"/><Relationship Id="rId3" Target="../slideLayouts/slideLayout17.xml" Type="http://schemas.openxmlformats.org/officeDocument/2006/relationships/slideLayout"/><Relationship Id="rId7" Target="../slideLayouts/slideLayout21.xml" Type="http://schemas.openxmlformats.org/officeDocument/2006/relationships/slideLayout"/><Relationship Id="rId12" Target="../slideLayouts/slideLayout26.xml" Type="http://schemas.openxmlformats.org/officeDocument/2006/relationships/slideLayout"/><Relationship Id="rId17" Target="../media/image4.jpeg" Type="http://schemas.openxmlformats.org/officeDocument/2006/relationships/image"/><Relationship Id="rId2" Target="../slideLayouts/slideLayout16.xml" Type="http://schemas.openxmlformats.org/officeDocument/2006/relationships/slideLayout"/><Relationship Id="rId16" Target="../theme/theme2.xml" Type="http://schemas.openxmlformats.org/officeDocument/2006/relationships/theme"/><Relationship Id="rId1" Target="../slideLayouts/slideLayout15.xml" Type="http://schemas.openxmlformats.org/officeDocument/2006/relationships/slideLayout"/><Relationship Id="rId6" Target="../slideLayouts/slideLayout20.xml" Type="http://schemas.openxmlformats.org/officeDocument/2006/relationships/slideLayout"/><Relationship Id="rId11" Target="../slideLayouts/slideLayout25.xml" Type="http://schemas.openxmlformats.org/officeDocument/2006/relationships/slideLayout"/><Relationship Id="rId5" Target="../slideLayouts/slideLayout19.xml" Type="http://schemas.openxmlformats.org/officeDocument/2006/relationships/slideLayout"/><Relationship Id="rId15" Target="../slideLayouts/slideLayout29.xml" Type="http://schemas.openxmlformats.org/officeDocument/2006/relationships/slideLayout"/><Relationship Id="rId10" Target="../slideLayouts/slideLayout24.xml" Type="http://schemas.openxmlformats.org/officeDocument/2006/relationships/slideLayout"/><Relationship Id="rId4" Target="../slideLayouts/slideLayout18.xml" Type="http://schemas.openxmlformats.org/officeDocument/2006/relationships/slideLayout"/><Relationship Id="rId9" Target="../slideLayouts/slideLayout23.xml" Type="http://schemas.openxmlformats.org/officeDocument/2006/relationships/slideLayout"/><Relationship Id="rId14" Target="../slideLayouts/slideLayout28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 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Ksar Saïd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5877272"/>
            <a:ext cx="2611612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20 septembre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48067" y="5733256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37573" y="6093296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Elévation de la température des yaourts en attente d'exposition. (T° prélevée  &gt; 19°C)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8194" name="Picture 2" descr="https://scontent.ftun2-1.fna.fbcdn.net/v/t34.0-12/22014592_10212983307560065_1374574689_n.jpg?oh=882ff61e2bb93c775fffef17ae50fedc&amp;oe=59CB27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80" y="1556792"/>
            <a:ext cx="7452827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842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7" y="5733256"/>
            <a:ext cx="756084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</a:t>
            </a:r>
            <a:r>
              <a:rPr lang="fr-FR" b="1" dirty="0">
                <a:solidFill>
                  <a:srgbClr val="0070C0"/>
                </a:solidFill>
              </a:rPr>
              <a:t>: Les mentions obligatoires à remplir dans la fiches de contrôle à la réception n'ont pas été enregistrées après le refus de la marchandise jambon 'Société </a:t>
            </a:r>
            <a:r>
              <a:rPr lang="fr-FR" b="1" dirty="0" err="1">
                <a:solidFill>
                  <a:srgbClr val="0070C0"/>
                </a:solidFill>
              </a:rPr>
              <a:t>Ghraieb</a:t>
            </a:r>
            <a:r>
              <a:rPr lang="fr-FR" b="1" dirty="0">
                <a:solidFill>
                  <a:srgbClr val="0070C0"/>
                </a:solidFill>
              </a:rPr>
              <a:t> d'exploration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9218" name="Picture 2" descr="https://scontent.ftun2-1.fna.fbcdn.net/v/t34.0-12/22053240_10212983309080103_2072717775_n.jpg?oh=d0ac6a9faa7bd847a857cc2c022b0321&amp;oe=59CAF2E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519774" y="-63389"/>
            <a:ext cx="4032448" cy="7128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necteur droit avec flèche 2"/>
          <p:cNvCxnSpPr/>
          <p:nvPr/>
        </p:nvCxnSpPr>
        <p:spPr>
          <a:xfrm>
            <a:off x="4788024" y="2636912"/>
            <a:ext cx="2088232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96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1580" y="6237312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les caisses de banane sont souillées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42" name="Picture 2" descr="https://scontent.ftun2-1.fna.fbcdn.net/v/t34.0-12/22016502_10212983307400061_1616021973_n.jpg?oh=3af02eed85c670b61aea5a40d41cca8e&amp;oe=59CB03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80" y="1412776"/>
            <a:ext cx="7396818" cy="4249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24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1580" y="6237312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Poissonnerie; La température du poisson ‘Espadon’ est 11°C &gt; 2°C.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Présence de mouches sur le poisson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https://scontent.ftun2-1.fna.fbcdn.net/v/t34.0-12/22052641_10212983307200056_1752292106_n.jpg?oh=0b98ad3901fa7912757248c62a2676f0&amp;oe=59CC2F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823" y="1412776"/>
            <a:ext cx="3656161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content.ftun2-1.fna.fbcdn.net/v/t34.0-12/22052709_10212983307040052_1386314585_n.jpg?oh=be155776ccd56f9700154a0277180927&amp;oe=59CB0DE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202" y="1397341"/>
            <a:ext cx="3697245" cy="4407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necteur droit avec flèche 2"/>
          <p:cNvCxnSpPr/>
          <p:nvPr/>
        </p:nvCxnSpPr>
        <p:spPr>
          <a:xfrm>
            <a:off x="5004048" y="2204864"/>
            <a:ext cx="1080120" cy="1224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5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1580" y="6237312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Le revêtement du sol est crevassé au stand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1266" name="Picture 2" descr="https://scontent.ftun2-1.fna.fbcdn.net/v/t34.0-12/22054653_10212983308440087_1188321634_n.jpg?oh=3cd28c866f6deb97c709e9a97b85410c&amp;oe=59CAFCD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590" y="1412776"/>
            <a:ext cx="7380820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287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1580" y="6237312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La lampe au dessus de l’étal est grillée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s://scontent.ftun2-1.fna.fbcdn.net/v/t34.0-12/22016335_10212983307080053_1555740025_n.jpg?oh=a0f7c021a24288b583ccfc39495eb30d&amp;oe=59CB35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84784"/>
            <a:ext cx="6912768" cy="4200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181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1580" y="6021288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L’accès au laboratoire n’est pas doté de porte ou de rideaux à lanières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098" name="Picture 2" descr="https://scontent.ftun2-1.fna.fbcdn.net/v/t34.0-12/22016291_10212983308480088_1960501211_n.jpg?oh=d5f209efd150c6ab88441ca20b02cdea&amp;oe=59CB09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80" y="1484784"/>
            <a:ext cx="7380820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460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1580" y="6237312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Hotte en panne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2290" name="Picture 2" descr="https://scontent.ftun2-1.fna.fbcdn.net/v/t34.0-12/22016352_10212983308400086_155693070_n.jpg?oh=b8071e287bc47adb3b46cb9bc3cf6d7d&amp;oe=59CC20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80" y="1484784"/>
            <a:ext cx="7452828" cy="4029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763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1580" y="6237312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Le DEIV est en panne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https://scontent.ftun2-1.fna.fbcdn.net/v/t34.0-12/22014750_10212983307360060_53782132_n.jpg?oh=bee5a18e3a8303ba84e95a6d212c4da0&amp;oe=59CC2C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784"/>
            <a:ext cx="7380820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75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1580" y="6004946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Le </a:t>
            </a:r>
            <a:r>
              <a:rPr lang="fr-FR" b="1" dirty="0">
                <a:solidFill>
                  <a:srgbClr val="0070C0"/>
                </a:solidFill>
              </a:rPr>
              <a:t>revêtement du sol de la chambre froide négative est crevassé.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074" name="Picture 2" descr="https://scontent.ftun2-1.fna.fbcdn.net/v/t34.0-12/22054526_10212983307600066_902839869_n.jpg?oh=f6412638fe827213fffc09fd08b59461&amp;oe=59CAF6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784"/>
            <a:ext cx="7344816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01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1580" y="6021288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Développement de rouille en bas de la chambre froide boucherie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7170" name="Picture 2" descr="https://scontent.ftun2-1.fna.fbcdn.net/v/t34.0-12/22052778_10212983308000076_886458511_n.jpg?oh=3fc1367432be45b2c73d6423466b0554&amp;oe=59CAED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2" y="1412776"/>
            <a:ext cx="6984776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288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8347</TotalTime>
  <Words>162</Words>
  <Application>Microsoft Office PowerPoint</Application>
  <PresentationFormat>Affichage à l'écran (4:3)</PresentationFormat>
  <Paragraphs>16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222</cp:revision>
  <cp:lastPrinted>2016-02-08T19:41:58Z</cp:lastPrinted>
  <dcterms:created xsi:type="dcterms:W3CDTF">2014-03-07T09:21:22Z</dcterms:created>
  <dcterms:modified xsi:type="dcterms:W3CDTF">2017-09-25T19:15:36Z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527236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