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5" r:id="rId2"/>
  </p:sldMasterIdLst>
  <p:notesMasterIdLst>
    <p:notesMasterId r:id="rId12"/>
  </p:notesMasterIdLst>
  <p:handoutMasterIdLst>
    <p:handoutMasterId r:id="rId13"/>
  </p:handoutMasterIdLst>
  <p:sldIdLst>
    <p:sldId id="268" r:id="rId3"/>
    <p:sldId id="322" r:id="rId4"/>
    <p:sldId id="324" r:id="rId5"/>
    <p:sldId id="327" r:id="rId6"/>
    <p:sldId id="329" r:id="rId7"/>
    <p:sldId id="328" r:id="rId8"/>
    <p:sldId id="326" r:id="rId9"/>
    <p:sldId id="325" r:id="rId10"/>
    <p:sldId id="330" r:id="rId11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111" d="100"/>
          <a:sy n="111" d="100"/>
        </p:scale>
        <p:origin x="161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26/04/2017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26/04/2017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33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21993" indent="0" algn="ctr">
              <a:buNone/>
              <a:defRPr/>
            </a:lvl2pPr>
            <a:lvl3pPr marL="843987" indent="0" algn="ctr">
              <a:buNone/>
              <a:defRPr/>
            </a:lvl3pPr>
            <a:lvl4pPr marL="1265981" indent="0" algn="ctr">
              <a:buNone/>
              <a:defRPr/>
            </a:lvl4pPr>
            <a:lvl5pPr marL="1687973" indent="0" algn="ctr">
              <a:buNone/>
              <a:defRPr/>
            </a:lvl5pPr>
            <a:lvl6pPr marL="2109967" indent="0" algn="ctr">
              <a:buNone/>
              <a:defRPr/>
            </a:lvl6pPr>
            <a:lvl7pPr marL="2531960" indent="0" algn="ctr">
              <a:buNone/>
              <a:defRPr/>
            </a:lvl7pPr>
            <a:lvl8pPr marL="2953953" indent="0" algn="ctr">
              <a:buNone/>
              <a:defRPr/>
            </a:lvl8pPr>
            <a:lvl9pPr marL="3375947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63527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93467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6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846"/>
            </a:lvl1pPr>
            <a:lvl2pPr marL="421993" indent="0">
              <a:buNone/>
              <a:defRPr sz="1662"/>
            </a:lvl2pPr>
            <a:lvl3pPr marL="843987" indent="0">
              <a:buNone/>
              <a:defRPr sz="1477"/>
            </a:lvl3pPr>
            <a:lvl4pPr marL="1265981" indent="0">
              <a:buNone/>
              <a:defRPr sz="1292"/>
            </a:lvl4pPr>
            <a:lvl5pPr marL="1687973" indent="0">
              <a:buNone/>
              <a:defRPr sz="1292"/>
            </a:lvl5pPr>
            <a:lvl6pPr marL="2109967" indent="0">
              <a:buNone/>
              <a:defRPr sz="1292"/>
            </a:lvl6pPr>
            <a:lvl7pPr marL="2531960" indent="0">
              <a:buNone/>
              <a:defRPr sz="1292"/>
            </a:lvl7pPr>
            <a:lvl8pPr marL="2953953" indent="0">
              <a:buNone/>
              <a:defRPr sz="1292"/>
            </a:lvl8pPr>
            <a:lvl9pPr marL="3375947" indent="0">
              <a:buNone/>
              <a:defRPr sz="1292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0555873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6"/>
            <a:ext cx="3884612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4" y="1484316"/>
            <a:ext cx="3884613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74484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4"/>
            <a:ext cx="4041775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86531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117931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35686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4380" y="2132856"/>
            <a:ext cx="3008313" cy="1162051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707904" y="1004887"/>
            <a:ext cx="5111750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123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4"/>
            <a:ext cx="3008313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568718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954"/>
            </a:lvl1pPr>
            <a:lvl2pPr marL="421993" indent="0">
              <a:buNone/>
              <a:defRPr sz="2585"/>
            </a:lvl2pPr>
            <a:lvl3pPr marL="843987" indent="0">
              <a:buNone/>
              <a:defRPr sz="2123"/>
            </a:lvl3pPr>
            <a:lvl4pPr marL="1265981" indent="0">
              <a:buNone/>
              <a:defRPr sz="1846"/>
            </a:lvl4pPr>
            <a:lvl5pPr marL="1687973" indent="0">
              <a:buNone/>
              <a:defRPr sz="1846"/>
            </a:lvl5pPr>
            <a:lvl6pPr marL="2109967" indent="0">
              <a:buNone/>
              <a:defRPr sz="1846"/>
            </a:lvl6pPr>
            <a:lvl7pPr marL="2531960" indent="0">
              <a:buNone/>
              <a:defRPr sz="1846"/>
            </a:lvl7pPr>
            <a:lvl8pPr marL="2953953" indent="0">
              <a:buNone/>
              <a:defRPr sz="1846"/>
            </a:lvl8pPr>
            <a:lvl9pPr marL="3375947" indent="0">
              <a:buNone/>
              <a:defRPr sz="1846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7408465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838585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4" y="333382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382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170532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85682545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06788344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265373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971600" y="1268760"/>
            <a:ext cx="7527680" cy="59436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6256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 ?><Relationships xmlns="http://schemas.openxmlformats.org/package/2006/relationships"><Relationship Id="rId8" Target="../slideLayouts/slideLayout8.xml" Type="http://schemas.openxmlformats.org/officeDocument/2006/relationships/slideLayout"/><Relationship Id="rId13" Target="../slideLayouts/slideLayout13.xml" Type="http://schemas.openxmlformats.org/officeDocument/2006/relationships/slideLayout"/><Relationship Id="rId18" Target="../media/image3.jpeg" Type="http://schemas.openxmlformats.org/officeDocument/2006/relationships/image"/><Relationship Id="rId3" Target="../slideLayouts/slideLayout3.xml" Type="http://schemas.openxmlformats.org/officeDocument/2006/relationships/slideLayout"/><Relationship Id="rId7" Target="../slideLayouts/slideLayout7.xml" Type="http://schemas.openxmlformats.org/officeDocument/2006/relationships/slideLayout"/><Relationship Id="rId12" Target="../slideLayouts/slideLayout12.xml" Type="http://schemas.openxmlformats.org/officeDocument/2006/relationships/slideLayout"/><Relationship Id="rId17" Target="../media/image2.jpeg" Type="http://schemas.openxmlformats.org/officeDocument/2006/relationships/image"/><Relationship Id="rId2" Target="../slideLayouts/slideLayout2.xml" Type="http://schemas.openxmlformats.org/officeDocument/2006/relationships/slideLayout"/><Relationship Id="rId16" Target="../media/image1.jpeg" Type="http://schemas.openxmlformats.org/officeDocument/2006/relationships/image"/><Relationship Id="rId1" Target="../slideLayouts/slideLayout1.xml" Type="http://schemas.openxmlformats.org/officeDocument/2006/relationships/slideLayout"/><Relationship Id="rId6" Target="../slideLayouts/slideLayout6.xml" Type="http://schemas.openxmlformats.org/officeDocument/2006/relationships/slideLayout"/><Relationship Id="rId11" Target="../slideLayouts/slideLayout11.xml" Type="http://schemas.openxmlformats.org/officeDocument/2006/relationships/slideLayout"/><Relationship Id="rId5" Target="../slideLayouts/slideLayout5.xml" Type="http://schemas.openxmlformats.org/officeDocument/2006/relationships/slideLayout"/><Relationship Id="rId15" Target="../theme/theme1.xml" Type="http://schemas.openxmlformats.org/officeDocument/2006/relationships/theme"/><Relationship Id="rId10" Target="../slideLayouts/slideLayout10.xml" Type="http://schemas.openxmlformats.org/officeDocument/2006/relationships/slideLayout"/><Relationship Id="rId4" Target="../slideLayouts/slideLayout4.xml" Type="http://schemas.openxmlformats.org/officeDocument/2006/relationships/slideLayout"/><Relationship Id="rId9" Target="../slideLayouts/slideLayout9.xml" Type="http://schemas.openxmlformats.org/officeDocument/2006/relationships/slideLayout"/><Relationship Id="rId14" Target="../slideLayouts/slideLayout14.xml" Type="http://schemas.openxmlformats.org/officeDocument/2006/relationships/slideLayout"/></Relationships>
</file>

<file path=ppt/slideMasters/_rels/slideMaster2.xml.rels><?xml version="1.0" encoding="UTF-8" standalone="yes" ?><Relationships xmlns="http://schemas.openxmlformats.org/package/2006/relationships"><Relationship Id="rId8" Target="../slideLayouts/slideLayout22.xml" Type="http://schemas.openxmlformats.org/officeDocument/2006/relationships/slideLayout"/><Relationship Id="rId13" Target="../slideLayouts/slideLayout27.xml" Type="http://schemas.openxmlformats.org/officeDocument/2006/relationships/slideLayout"/><Relationship Id="rId18" Target="../media/image3.jpeg" Type="http://schemas.openxmlformats.org/officeDocument/2006/relationships/image"/><Relationship Id="rId3" Target="../slideLayouts/slideLayout17.xml" Type="http://schemas.openxmlformats.org/officeDocument/2006/relationships/slideLayout"/><Relationship Id="rId7" Target="../slideLayouts/slideLayout21.xml" Type="http://schemas.openxmlformats.org/officeDocument/2006/relationships/slideLayout"/><Relationship Id="rId12" Target="../slideLayouts/slideLayout26.xml" Type="http://schemas.openxmlformats.org/officeDocument/2006/relationships/slideLayout"/><Relationship Id="rId17" Target="../media/image4.jpeg" Type="http://schemas.openxmlformats.org/officeDocument/2006/relationships/image"/><Relationship Id="rId2" Target="../slideLayouts/slideLayout16.xml" Type="http://schemas.openxmlformats.org/officeDocument/2006/relationships/slideLayout"/><Relationship Id="rId16" Target="../theme/theme2.xml" Type="http://schemas.openxmlformats.org/officeDocument/2006/relationships/theme"/><Relationship Id="rId1" Target="../slideLayouts/slideLayout15.xml" Type="http://schemas.openxmlformats.org/officeDocument/2006/relationships/slideLayout"/><Relationship Id="rId6" Target="../slideLayouts/slideLayout20.xml" Type="http://schemas.openxmlformats.org/officeDocument/2006/relationships/slideLayout"/><Relationship Id="rId11" Target="../slideLayouts/slideLayout25.xml" Type="http://schemas.openxmlformats.org/officeDocument/2006/relationships/slideLayout"/><Relationship Id="rId5" Target="../slideLayouts/slideLayout19.xml" Type="http://schemas.openxmlformats.org/officeDocument/2006/relationships/slideLayout"/><Relationship Id="rId15" Target="../slideLayouts/slideLayout29.xml" Type="http://schemas.openxmlformats.org/officeDocument/2006/relationships/slideLayout"/><Relationship Id="rId10" Target="../slideLayouts/slideLayout24.xml" Type="http://schemas.openxmlformats.org/officeDocument/2006/relationships/slideLayout"/><Relationship Id="rId4" Target="../slideLayouts/slideLayout18.xml" Type="http://schemas.openxmlformats.org/officeDocument/2006/relationships/slideLayout"/><Relationship Id="rId9" Target="../slideLayouts/slideLayout23.xml" Type="http://schemas.openxmlformats.org/officeDocument/2006/relationships/slideLayout"/><Relationship Id="rId14" Target="../slideLayouts/slideLayout28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Ksar</a:t>
            </a:r>
            <a:r>
              <a:rPr lang="fr-FR" altLang="fr-FR" kern="0" baseline="0" dirty="0" smtClean="0"/>
              <a:t> Saïd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99392"/>
            <a:ext cx="611066" cy="6858000"/>
          </a:xfrm>
          <a:prstGeom prst="rect">
            <a:avLst/>
          </a:prstGeom>
          <a:solidFill>
            <a:srgbClr val="336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23850" y="1052513"/>
            <a:ext cx="8820150" cy="215900"/>
          </a:xfrm>
          <a:prstGeom prst="rect">
            <a:avLst/>
          </a:prstGeom>
          <a:solidFill>
            <a:srgbClr val="C0C0C0">
              <a:alpha val="56862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1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dirty="0" smtClean="0"/>
              <a:t>Cliquez pour modifier les styles du texte du masque</a:t>
            </a:r>
          </a:p>
          <a:p>
            <a:pPr lvl="1"/>
            <a:r>
              <a:rPr lang="fr-FR" altLang="fr-FR" dirty="0" smtClean="0"/>
              <a:t>Deuxième niveau</a:t>
            </a:r>
          </a:p>
          <a:p>
            <a:pPr lvl="2"/>
            <a:r>
              <a:rPr lang="fr-FR" altLang="fr-FR" dirty="0" smtClean="0"/>
              <a:t>Troisième niveau</a:t>
            </a:r>
          </a:p>
          <a:p>
            <a:pPr lvl="3"/>
            <a:r>
              <a:rPr lang="fr-FR" altLang="fr-FR" dirty="0" smtClean="0"/>
              <a:t>Quatrième niveau</a:t>
            </a:r>
          </a:p>
          <a:p>
            <a:pPr lvl="4"/>
            <a:r>
              <a:rPr lang="fr-FR" altLang="fr-FR" dirty="0" smtClean="0"/>
              <a:t>Cinquième niveau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8648700" y="6477000"/>
            <a:ext cx="327535" cy="198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396" tIns="42198" rIns="84396" bIns="4219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9ADC00F9-A239-4684-8953-224749B3B002}" type="slidenum">
              <a:rPr lang="en-GB" altLang="fr-FR" sz="738" smtClean="0">
                <a:latin typeface="Century Gothic" panose="020B0502020202020204" pitchFamily="34" charset="0"/>
              </a:rPr>
              <a:pPr>
                <a:defRPr/>
              </a:pPr>
              <a:t>‹N°›</a:t>
            </a:fld>
            <a:endParaRPr lang="en-GB" altLang="fr-FR" sz="1292" smtClean="0">
              <a:latin typeface="Century Gothic" panose="020B0502020202020204" pitchFamily="34" charset="0"/>
            </a:endParaRPr>
          </a:p>
        </p:txBody>
      </p:sp>
      <p:pic>
        <p:nvPicPr>
          <p:cNvPr id="2056" name="Image 11" descr="LOGO_QLC.png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29862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Image 8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0"/>
            <a:ext cx="1691894" cy="1052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11"/>
          <p:cNvSpPr txBox="1">
            <a:spLocks noChangeArrowheads="1"/>
          </p:cNvSpPr>
          <p:nvPr userDrawn="1"/>
        </p:nvSpPr>
        <p:spPr bwMode="auto">
          <a:xfrm>
            <a:off x="1691680" y="2349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4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2199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843987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265981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68797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Ksar</a:t>
            </a:r>
            <a:r>
              <a:rPr lang="fr-FR" altLang="fr-FR" kern="0" baseline="0" dirty="0" smtClean="0"/>
              <a:t> Saïd </a:t>
            </a:r>
          </a:p>
        </p:txBody>
      </p:sp>
    </p:spTree>
    <p:extLst>
      <p:ext uri="{BB962C8B-B14F-4D97-AF65-F5344CB8AC3E}">
        <p14:creationId xmlns:p14="http://schemas.microsoft.com/office/powerpoint/2010/main" val="1604705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2199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843987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265981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68797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15066" indent="-315066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anose="05000000000000000000" pitchFamily="2" charset="2"/>
        <a:buChar char="n"/>
        <a:defRPr sz="2123">
          <a:solidFill>
            <a:schemeClr val="tx1"/>
          </a:solidFill>
          <a:latin typeface="+mn-lt"/>
          <a:ea typeface="+mn-ea"/>
          <a:cs typeface="+mn-cs"/>
        </a:defRPr>
      </a:lvl1pPr>
      <a:lvl2pPr marL="684352" indent="-262311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31">
          <a:solidFill>
            <a:schemeClr val="tx1"/>
          </a:solidFill>
          <a:latin typeface="+mn-lt"/>
          <a:cs typeface="+mn-cs"/>
        </a:defRPr>
      </a:lvl2pPr>
      <a:lvl3pPr marL="1053638" indent="-209556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anose="05000000000000000000" pitchFamily="2" charset="2"/>
        <a:buChar char="n"/>
        <a:defRPr sz="1939">
          <a:solidFill>
            <a:schemeClr val="tx1"/>
          </a:solidFill>
          <a:latin typeface="+mn-lt"/>
          <a:cs typeface="+mn-cs"/>
        </a:defRPr>
      </a:lvl3pPr>
      <a:lvl4pPr marL="1475680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4pPr>
      <a:lvl5pPr marL="1897721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5pPr>
      <a:lvl6pPr marL="232096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742957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164950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58694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199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398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5981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797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0996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196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395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594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Ksar Saïd</a:t>
            </a:r>
          </a:p>
        </p:txBody>
      </p:sp>
      <p:sp>
        <p:nvSpPr>
          <p:cNvPr id="5" name="Rectangle 4"/>
          <p:cNvSpPr/>
          <p:nvPr/>
        </p:nvSpPr>
        <p:spPr>
          <a:xfrm>
            <a:off x="943837" y="5911802"/>
            <a:ext cx="1872629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18 avril 2017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696292" y="5733256"/>
            <a:ext cx="2398413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 </a:t>
            </a:r>
            <a:r>
              <a:rPr lang="fr-FR" sz="2000" b="1" dirty="0" err="1" smtClean="0">
                <a:solidFill>
                  <a:srgbClr val="000000"/>
                </a:solidFill>
              </a:rPr>
              <a:t>Hend</a:t>
            </a:r>
            <a:r>
              <a:rPr lang="fr-FR" sz="2000" b="1" dirty="0" smtClean="0">
                <a:solidFill>
                  <a:srgbClr val="000000"/>
                </a:solidFill>
              </a:rPr>
              <a:t> KAMOUN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1026" name="Picture 2" descr="D:\hend 29 juin\HEND\uhd\ksar said\2017\Avril 2017\IMG_20170418_092745 (Small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2337013" y="488674"/>
            <a:ext cx="4680520" cy="62406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ZoneTexte 4"/>
          <p:cNvSpPr txBox="1"/>
          <p:nvPr/>
        </p:nvSpPr>
        <p:spPr>
          <a:xfrm>
            <a:off x="755576" y="5919663"/>
            <a:ext cx="7560840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u="sng" dirty="0" smtClean="0">
                <a:solidFill>
                  <a:srgbClr val="0070C0"/>
                </a:solidFill>
              </a:rPr>
              <a:t>Boucherie LS: </a:t>
            </a:r>
            <a:r>
              <a:rPr lang="fr-FR" b="1" dirty="0" smtClean="0">
                <a:solidFill>
                  <a:srgbClr val="0070C0"/>
                </a:solidFill>
              </a:rPr>
              <a:t>viandes retirées du linéaire en </a:t>
            </a:r>
            <a:r>
              <a:rPr lang="fr-FR" b="1" dirty="0">
                <a:solidFill>
                  <a:srgbClr val="0070C0"/>
                </a:solidFill>
              </a:rPr>
              <a:t>fin de durée de vie et présentant des signes d'altération </a:t>
            </a:r>
            <a:r>
              <a:rPr lang="fr-FR" b="1" dirty="0" smtClean="0">
                <a:solidFill>
                  <a:srgbClr val="0070C0"/>
                </a:solidFill>
              </a:rPr>
              <a:t>organoleptiques, et destinées à la fabrication de merguez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6594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3074" name="Picture 2" descr="D:\hend 29 juin\HEND\uhd\ksar said\2017\Avril 2017\IMG_20170418_103330 (Small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5539" y="1268760"/>
            <a:ext cx="3600399" cy="48005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D:\hend 29 juin\HEND\uhd\ksar said\2017\Avril 2017\IMG_20170418_103323 (Small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268759"/>
            <a:ext cx="3600400" cy="48005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ZoneTexte 5"/>
          <p:cNvSpPr txBox="1"/>
          <p:nvPr/>
        </p:nvSpPr>
        <p:spPr>
          <a:xfrm>
            <a:off x="795983" y="5934670"/>
            <a:ext cx="7560840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u="sng" dirty="0" err="1" smtClean="0">
                <a:solidFill>
                  <a:srgbClr val="0070C0"/>
                </a:solidFill>
              </a:rPr>
              <a:t>Boul</a:t>
            </a:r>
            <a:r>
              <a:rPr lang="fr-FR" b="1" u="sng" dirty="0" smtClean="0">
                <a:solidFill>
                  <a:srgbClr val="0070C0"/>
                </a:solidFill>
              </a:rPr>
              <a:t>/pat: </a:t>
            </a:r>
            <a:r>
              <a:rPr lang="fr-FR" b="1" dirty="0" smtClean="0">
                <a:solidFill>
                  <a:srgbClr val="0070C0"/>
                </a:solidFill>
              </a:rPr>
              <a:t>Etiquetage non conforme des cookies A </a:t>
            </a:r>
            <a:r>
              <a:rPr lang="fr-FR" b="1" dirty="0" err="1" smtClean="0">
                <a:solidFill>
                  <a:srgbClr val="0070C0"/>
                </a:solidFill>
              </a:rPr>
              <a:t>eff</a:t>
            </a:r>
            <a:r>
              <a:rPr lang="fr-FR" b="1" dirty="0" smtClean="0">
                <a:solidFill>
                  <a:srgbClr val="0070C0"/>
                </a:solidFill>
              </a:rPr>
              <a:t> vu que l’amande (allergène majeur)  ne figure pas dans la liste des ingrédients et manque de l’étiquetage en arabe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37263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7170" name="Picture 2" descr="D:\hend 29 juin\HEND\uhd\ksar said\2017\Avril 2017\IMG_20170418_121355 (Small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5039885" y="728870"/>
            <a:ext cx="3168351" cy="38160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1" name="Picture 3" descr="D:\hend 29 juin\HEND\uhd\ksar said\2017\Avril 2017\IMG_20170418_121751 (Small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626162"/>
            <a:ext cx="4104458" cy="34671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ZoneTexte 4"/>
          <p:cNvSpPr txBox="1"/>
          <p:nvPr/>
        </p:nvSpPr>
        <p:spPr>
          <a:xfrm>
            <a:off x="611559" y="6093296"/>
            <a:ext cx="7920543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u="sng" dirty="0" err="1" smtClean="0">
                <a:solidFill>
                  <a:srgbClr val="0070C0"/>
                </a:solidFill>
              </a:rPr>
              <a:t>Boul</a:t>
            </a:r>
            <a:r>
              <a:rPr lang="fr-FR" b="1" u="sng" dirty="0" smtClean="0">
                <a:solidFill>
                  <a:srgbClr val="0070C0"/>
                </a:solidFill>
              </a:rPr>
              <a:t>/pat: </a:t>
            </a:r>
            <a:r>
              <a:rPr lang="fr-FR" b="1" dirty="0" smtClean="0">
                <a:solidFill>
                  <a:srgbClr val="0070C0"/>
                </a:solidFill>
              </a:rPr>
              <a:t>Etiquetage non conforme du </a:t>
            </a:r>
            <a:r>
              <a:rPr lang="fr-FR" b="1" dirty="0" err="1" smtClean="0">
                <a:solidFill>
                  <a:srgbClr val="0070C0"/>
                </a:solidFill>
              </a:rPr>
              <a:t>makroudh</a:t>
            </a:r>
            <a:r>
              <a:rPr lang="fr-FR" b="1" dirty="0" smtClean="0">
                <a:solidFill>
                  <a:srgbClr val="0070C0"/>
                </a:solidFill>
              </a:rPr>
              <a:t> vu que le sésame (allergène majeur)  ne figure pas dans la liste des ingrédients.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25802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D:\hend 29 juin\HEND\uhd\ksar said\2017\Avril 2017\IMG_20170418_121446 (Small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6544" y="1362309"/>
            <a:ext cx="3870176" cy="5160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644949" y="2899706"/>
            <a:ext cx="3920033" cy="1477328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u="sng" dirty="0" err="1" smtClean="0">
                <a:solidFill>
                  <a:srgbClr val="0070C0"/>
                </a:solidFill>
              </a:rPr>
              <a:t>Boul</a:t>
            </a:r>
            <a:r>
              <a:rPr lang="fr-FR" b="1" u="sng" dirty="0" smtClean="0">
                <a:solidFill>
                  <a:srgbClr val="0070C0"/>
                </a:solidFill>
              </a:rPr>
              <a:t>/pat: </a:t>
            </a:r>
            <a:r>
              <a:rPr lang="fr-FR" b="1" dirty="0" smtClean="0">
                <a:solidFill>
                  <a:srgbClr val="0070C0"/>
                </a:solidFill>
              </a:rPr>
              <a:t>Etiquetage non conforme du biscuit chocolat vu que le sésame (allergène majeur)  ne figure pas dans la liste des ingrédients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27131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6146" name="Picture 2" descr="D:\hend 29 juin\HEND\uhd\ksar said\2017\Avril 2017\IMG_20170418_114849 (Small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2286000" y="381000"/>
            <a:ext cx="4572000" cy="609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795983" y="5934670"/>
            <a:ext cx="7560840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u="sng" dirty="0" smtClean="0">
                <a:solidFill>
                  <a:srgbClr val="0070C0"/>
                </a:solidFill>
              </a:rPr>
              <a:t>Epices olives: </a:t>
            </a:r>
            <a:r>
              <a:rPr lang="fr-FR" b="1" dirty="0" smtClean="0">
                <a:solidFill>
                  <a:srgbClr val="0070C0"/>
                </a:solidFill>
              </a:rPr>
              <a:t>manque de l’indication de DLC sur l’étiquette grain de lin en emballage progressif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11381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5122" name="Picture 2" descr="D:\hend 29 juin\HEND\uhd\ksar said\2017\Avril 2017\IMG_20170418_114640 (Small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1245920"/>
            <a:ext cx="6264696" cy="46985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795983" y="5934670"/>
            <a:ext cx="7560840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u="sng" dirty="0" smtClean="0">
                <a:solidFill>
                  <a:srgbClr val="0070C0"/>
                </a:solidFill>
              </a:rPr>
              <a:t>Epices olives: </a:t>
            </a:r>
            <a:r>
              <a:rPr lang="fr-FR" b="1" dirty="0" smtClean="0">
                <a:solidFill>
                  <a:srgbClr val="0070C0"/>
                </a:solidFill>
              </a:rPr>
              <a:t>les couffins sont dédoublés de sac en plastique ayant été utilisé comme emballage de pains semi cuit risque de contamination croisée par la farine et le gluten (allergène majeur)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95007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098" name="Picture 2" descr="D:\hend 29 juin\HEND\uhd\ksar said\2017\Avril 2017\IMG_20170418_105445 (Small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1268759"/>
            <a:ext cx="3851920" cy="51358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795982" y="3236540"/>
            <a:ext cx="3920033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u="sng" dirty="0" smtClean="0">
                <a:solidFill>
                  <a:srgbClr val="0070C0"/>
                </a:solidFill>
              </a:rPr>
              <a:t>Traiteur: </a:t>
            </a:r>
            <a:r>
              <a:rPr lang="fr-FR" b="1" dirty="0" smtClean="0">
                <a:solidFill>
                  <a:srgbClr val="0070C0"/>
                </a:solidFill>
              </a:rPr>
              <a:t>douchette non fixée au niveau de la plonge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97183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1026" name="Picture 2" descr="D:\hend 29 juin\HEND\uhd\ksar said\2017\Avril 2017\IMG_20170418_123146 (Small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1" y="1268760"/>
            <a:ext cx="4608512" cy="3456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D:\hend 29 juin\HEND\uhd\ksar said\2017\Avril 2017\IMG_20170418_123129 (Small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7052" y="2924944"/>
            <a:ext cx="4640064" cy="2808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ZoneTexte 4"/>
          <p:cNvSpPr txBox="1"/>
          <p:nvPr/>
        </p:nvSpPr>
        <p:spPr>
          <a:xfrm>
            <a:off x="795983" y="5934670"/>
            <a:ext cx="7560840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u="sng" dirty="0" smtClean="0">
                <a:solidFill>
                  <a:srgbClr val="0070C0"/>
                </a:solidFill>
              </a:rPr>
              <a:t>PLS: </a:t>
            </a:r>
            <a:r>
              <a:rPr lang="fr-FR" b="1" dirty="0" smtClean="0">
                <a:solidFill>
                  <a:srgbClr val="0070C0"/>
                </a:solidFill>
              </a:rPr>
              <a:t>plinthe ébréché et cassé au niveau de la chambre froide yaourt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853270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ouches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8227</TotalTime>
  <Words>191</Words>
  <Application>Microsoft Office PowerPoint</Application>
  <PresentationFormat>Affichage à l'écran (4:3)</PresentationFormat>
  <Paragraphs>12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9</vt:i4>
      </vt:variant>
    </vt:vector>
  </HeadingPairs>
  <TitlesOfParts>
    <vt:vector size="16" baseType="lpstr">
      <vt:lpstr>Arial</vt:lpstr>
      <vt:lpstr>Calibri</vt:lpstr>
      <vt:lpstr>Century Gothic</vt:lpstr>
      <vt:lpstr>Tempus Sans ITC</vt:lpstr>
      <vt:lpstr>Wingdings</vt:lpstr>
      <vt:lpstr>Thème1</vt:lpstr>
      <vt:lpstr>Couches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Admin</cp:lastModifiedBy>
  <cp:revision>214</cp:revision>
  <cp:lastPrinted>2016-02-08T19:41:58Z</cp:lastPrinted>
  <dcterms:created xsi:type="dcterms:W3CDTF">2014-03-07T09:21:22Z</dcterms:created>
  <dcterms:modified xsi:type="dcterms:W3CDTF">2017-04-26T09:53:49Z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505362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