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279" r:id="rId4"/>
    <p:sldId id="318" r:id="rId5"/>
    <p:sldId id="313" r:id="rId6"/>
    <p:sldId id="315" r:id="rId7"/>
    <p:sldId id="322" r:id="rId8"/>
    <p:sldId id="320" r:id="rId9"/>
    <p:sldId id="321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Saïd</a:t>
            </a:r>
          </a:p>
        </p:txBody>
      </p:sp>
      <p:sp>
        <p:nvSpPr>
          <p:cNvPr id="5" name="Rectangle 4"/>
          <p:cNvSpPr/>
          <p:nvPr/>
        </p:nvSpPr>
        <p:spPr>
          <a:xfrm>
            <a:off x="831627" y="5911802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48064" y="5733256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661248"/>
            <a:ext cx="780779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Présence de fissure au mur du quai de réception.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Entreposage de palettes et des caisses fournisseur sur le quai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078" y="1340768"/>
            <a:ext cx="674477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772915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Présence d’une fuite au plafond du quai de la zone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556792"/>
            <a:ext cx="7200800" cy="421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23445" y="6237312"/>
            <a:ext cx="729711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Pelle non apte au grade alimentaire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91276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25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165304"/>
            <a:ext cx="72251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Revêtement du sol écaillé au stand poissonnerie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12879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69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37312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meuble d’exposition est partiellement protégé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638" y="1556792"/>
            <a:ext cx="6504723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758514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Développement de givre sur le meuble surgelé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38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6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7421" y="6381328"/>
            <a:ext cx="772915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Entreposage des sacs à sucre sur des palettes en bois.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364" y="1484784"/>
            <a:ext cx="6801272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04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8209</TotalTime>
  <Words>84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209</cp:revision>
  <cp:lastPrinted>2016-02-08T19:41:58Z</cp:lastPrinted>
  <dcterms:created xsi:type="dcterms:W3CDTF">2014-03-07T09:21:22Z</dcterms:created>
  <dcterms:modified xsi:type="dcterms:W3CDTF">2017-03-02T10:39:49Z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499325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