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01" r:id="rId3"/>
    <p:sldId id="303" r:id="rId4"/>
    <p:sldId id="305" r:id="rId5"/>
    <p:sldId id="307" r:id="rId6"/>
    <p:sldId id="309" r:id="rId7"/>
    <p:sldId id="310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3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18" y="5769676"/>
            <a:ext cx="170110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13 AOUT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971600" y="6093296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Les étiquettes UHD sont illisibles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077" y="1480658"/>
            <a:ext cx="3686175" cy="410858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303994" y="1691861"/>
            <a:ext cx="4108581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8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15615" y="6021288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trace de fuite au plafond du rayon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580" y="1412776"/>
            <a:ext cx="741682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1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43608" y="6021288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Entreposage des bananes au rayon poissonnerie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85912"/>
            <a:ext cx="7272808" cy="421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07559" y="6093296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</a:t>
            </a:r>
            <a:r>
              <a:rPr lang="fr-FR" altLang="fr-FR" b="1" dirty="0" smtClean="0">
                <a:solidFill>
                  <a:srgbClr val="0070C0"/>
                </a:solidFill>
              </a:rPr>
              <a:t>: les flacons d’huile d’olive sont souillés de l’extérieur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12776"/>
            <a:ext cx="676875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54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15616" y="6165304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Le four et les tapis de cuisson sont souillés.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326581"/>
            <a:ext cx="3744416" cy="462269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10" y="1326581"/>
            <a:ext cx="4175946" cy="462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36419" y="5949280"/>
            <a:ext cx="676875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altLang="fr-FR" b="1" dirty="0" smtClean="0">
                <a:solidFill>
                  <a:srgbClr val="0070C0"/>
                </a:solidFill>
              </a:rPr>
              <a:t> du revêtement du sol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620" y="1484784"/>
            <a:ext cx="669674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3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25633</TotalTime>
  <Words>65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352</cp:revision>
  <cp:lastPrinted>2016-02-08T19:41:58Z</cp:lastPrinted>
  <dcterms:created xsi:type="dcterms:W3CDTF">2014-03-07T09:21:22Z</dcterms:created>
  <dcterms:modified xsi:type="dcterms:W3CDTF">2019-09-04T19:57:13Z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195068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