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00" r:id="rId3"/>
    <p:sldId id="304" r:id="rId4"/>
    <p:sldId id="301" r:id="rId5"/>
    <p:sldId id="302" r:id="rId6"/>
    <p:sldId id="303" r:id="rId7"/>
    <p:sldId id="305" r:id="rId8"/>
    <p:sldId id="306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Ksar </a:t>
            </a:r>
            <a:r>
              <a:rPr lang="fr-FR" altLang="fr-FR" kern="0" dirty="0" err="1" smtClean="0"/>
              <a:t>Hellal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</a:t>
            </a:r>
            <a:r>
              <a:rPr lang="fr-FR" sz="3600" b="1" dirty="0" err="1" smtClean="0">
                <a:solidFill>
                  <a:srgbClr val="FFC000"/>
                </a:solidFill>
              </a:rPr>
              <a:t>Hellal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674" y="5769676"/>
            <a:ext cx="164340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16 Avril 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9333" y="5746593"/>
            <a:ext cx="26116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" y="1412777"/>
            <a:ext cx="311434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7"/>
            <a:ext cx="33290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55575" y="6220588"/>
            <a:ext cx="676875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 –fromage : bouteilles de vinaigre dans les armoires du rayon</a:t>
            </a:r>
          </a:p>
        </p:txBody>
      </p:sp>
    </p:spTree>
    <p:extLst>
      <p:ext uri="{BB962C8B-B14F-4D97-AF65-F5344CB8AC3E}">
        <p14:creationId xmlns:p14="http://schemas.microsoft.com/office/powerpoint/2010/main" val="39636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7" y="6160581"/>
            <a:ext cx="676875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Les couteaux </a:t>
            </a:r>
            <a:r>
              <a:rPr lang="fr-FR" altLang="fr-FR" b="1" dirty="0" smtClean="0">
                <a:solidFill>
                  <a:srgbClr val="0070C0"/>
                </a:solidFill>
              </a:rPr>
              <a:t>n’étaient pas propre. </a:t>
            </a:r>
            <a:r>
              <a:rPr lang="fr-FR" altLang="fr-FR" b="1" dirty="0" smtClean="0">
                <a:solidFill>
                  <a:srgbClr val="0070C0"/>
                </a:solidFill>
              </a:rPr>
              <a:t>La </a:t>
            </a:r>
            <a:r>
              <a:rPr lang="fr-FR" altLang="fr-FR" b="1" dirty="0" smtClean="0">
                <a:solidFill>
                  <a:srgbClr val="0070C0"/>
                </a:solidFill>
              </a:rPr>
              <a:t>planche était crevassée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453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30791" y="6056421"/>
            <a:ext cx="59046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</a:t>
            </a:r>
            <a:r>
              <a:rPr lang="fr-FR" altLang="fr-FR" b="1" dirty="0" smtClean="0">
                <a:solidFill>
                  <a:srgbClr val="0070C0"/>
                </a:solidFill>
              </a:rPr>
              <a:t>: </a:t>
            </a:r>
            <a:r>
              <a:rPr lang="fr-FR" altLang="fr-FR" b="1" dirty="0" smtClean="0">
                <a:solidFill>
                  <a:srgbClr val="0070C0"/>
                </a:solidFill>
              </a:rPr>
              <a:t>Des barquettes de produits avec des étiquettes sans indication des ingrédients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473691" cy="18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7"/>
            <a:ext cx="2448271" cy="18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4462"/>
            <a:ext cx="2664296" cy="184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4736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714879" cy="20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401461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altLang="fr-FR" b="1" dirty="0">
                <a:solidFill>
                  <a:srgbClr val="0070C0"/>
                </a:solidFill>
              </a:rPr>
              <a:t>P</a:t>
            </a:r>
            <a:r>
              <a:rPr lang="fr-FR" altLang="fr-FR" b="1" dirty="0" smtClean="0">
                <a:solidFill>
                  <a:srgbClr val="0070C0"/>
                </a:solidFill>
              </a:rPr>
              <a:t>oissonnerie</a:t>
            </a:r>
            <a:r>
              <a:rPr lang="fr-FR" altLang="fr-FR" b="1" dirty="0" smtClean="0">
                <a:solidFill>
                  <a:srgbClr val="0070C0"/>
                </a:solidFill>
              </a:rPr>
              <a:t>: Absence de balisage en arabe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0" y="1484784"/>
            <a:ext cx="339585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471296"/>
            <a:ext cx="3324555" cy="46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5673" y="5840397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Produits surgelés:  Sachets de poulpes et saumon  plein </a:t>
            </a:r>
            <a:r>
              <a:rPr lang="fr-FR" altLang="fr-FR" b="1" dirty="0" smtClean="0">
                <a:solidFill>
                  <a:srgbClr val="0070C0"/>
                </a:solidFill>
              </a:rPr>
              <a:t>de </a:t>
            </a:r>
            <a:r>
              <a:rPr lang="fr-FR" altLang="fr-FR" b="1" dirty="0" smtClean="0">
                <a:solidFill>
                  <a:srgbClr val="0070C0"/>
                </a:solidFill>
              </a:rPr>
              <a:t>givres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1393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1393"/>
            <a:ext cx="3080466" cy="410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5673" y="5840397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 :Barquettes de pomme sans étiquettes d’identification et  mention de la date de conditionnement.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52728" cy="38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5673" y="5840397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Local poubelle Non conforme comme stipule le référentiel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25489</TotalTime>
  <Words>91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349</cp:revision>
  <cp:lastPrinted>2016-02-08T19:41:58Z</cp:lastPrinted>
  <dcterms:created xsi:type="dcterms:W3CDTF">2014-03-07T09:21:22Z</dcterms:created>
  <dcterms:modified xsi:type="dcterms:W3CDTF">2019-04-25T19:49:24Z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710549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