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300" r:id="rId3"/>
    <p:sldId id="304" r:id="rId4"/>
    <p:sldId id="301" r:id="rId5"/>
    <p:sldId id="302" r:id="rId6"/>
    <p:sldId id="303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3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3689" y="5769676"/>
            <a:ext cx="16273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12 Mars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2532" y="574659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960440" cy="5280587"/>
          </a:xfrm>
        </p:spPr>
      </p:pic>
      <p:sp>
        <p:nvSpPr>
          <p:cNvPr id="6" name="ZoneTexte 5"/>
          <p:cNvSpPr txBox="1"/>
          <p:nvPr/>
        </p:nvSpPr>
        <p:spPr>
          <a:xfrm>
            <a:off x="4745685" y="3705901"/>
            <a:ext cx="378675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éviter d’encombrer le poste lave main</a:t>
            </a:r>
          </a:p>
        </p:txBody>
      </p:sp>
    </p:spTree>
    <p:extLst>
      <p:ext uri="{BB962C8B-B14F-4D97-AF65-F5344CB8AC3E}">
        <p14:creationId xmlns:p14="http://schemas.microsoft.com/office/powerpoint/2010/main" val="39636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59732" y="728700"/>
            <a:ext cx="4536504" cy="6048672"/>
          </a:xfrm>
        </p:spPr>
      </p:pic>
      <p:sp>
        <p:nvSpPr>
          <p:cNvPr id="4" name="ZoneTexte 3"/>
          <p:cNvSpPr txBox="1"/>
          <p:nvPr/>
        </p:nvSpPr>
        <p:spPr>
          <a:xfrm>
            <a:off x="1043607" y="6160581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étiquetage des viandes hachées non conforme</a:t>
            </a:r>
          </a:p>
        </p:txBody>
      </p:sp>
      <p:sp>
        <p:nvSpPr>
          <p:cNvPr id="5" name="Ellipse 4"/>
          <p:cNvSpPr/>
          <p:nvPr/>
        </p:nvSpPr>
        <p:spPr>
          <a:xfrm>
            <a:off x="1907704" y="1988840"/>
            <a:ext cx="2232248" cy="115212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680012" y="2276872"/>
            <a:ext cx="2232248" cy="115212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7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45685" y="3705901"/>
            <a:ext cx="439248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la glace est cumulée au sol de la chambre froide positive</a:t>
            </a:r>
          </a:p>
        </p:txBody>
      </p:sp>
    </p:spTree>
    <p:extLst>
      <p:ext uri="{BB962C8B-B14F-4D97-AF65-F5344CB8AC3E}">
        <p14:creationId xmlns:p14="http://schemas.microsoft.com/office/powerpoint/2010/main" val="17368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893499" y="3705901"/>
            <a:ext cx="3710949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/pat: </a:t>
            </a:r>
            <a:r>
              <a:rPr lang="fr-FR" b="1" dirty="0">
                <a:solidFill>
                  <a:srgbClr val="0070C0"/>
                </a:solidFill>
              </a:rPr>
              <a:t>2 jours après l’emballage des produits viennoiseries, il y a </a:t>
            </a:r>
            <a:r>
              <a:rPr lang="fr-FR" b="1" dirty="0" err="1" smtClean="0">
                <a:solidFill>
                  <a:srgbClr val="0070C0"/>
                </a:solidFill>
              </a:rPr>
              <a:t>réétiquetage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des mêmes produits avec une étiquette </a:t>
            </a:r>
            <a:r>
              <a:rPr lang="fr-FR" b="1" dirty="0" smtClean="0">
                <a:solidFill>
                  <a:srgbClr val="0070C0"/>
                </a:solidFill>
              </a:rPr>
              <a:t>N°1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3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84213"/>
            <a:ext cx="4104456" cy="6173787"/>
          </a:xfrm>
        </p:spPr>
      </p:pic>
      <p:sp>
        <p:nvSpPr>
          <p:cNvPr id="5" name="ZoneTexte 4"/>
          <p:cNvSpPr txBox="1"/>
          <p:nvPr/>
        </p:nvSpPr>
        <p:spPr>
          <a:xfrm>
            <a:off x="4067944" y="3573016"/>
            <a:ext cx="4392488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Réception: le certificat de salubrité du fournisseur fromagerie le fermier est non conforme, il est signé par un hygiéniste</a:t>
            </a:r>
          </a:p>
        </p:txBody>
      </p:sp>
    </p:spTree>
    <p:extLst>
      <p:ext uri="{BB962C8B-B14F-4D97-AF65-F5344CB8AC3E}">
        <p14:creationId xmlns:p14="http://schemas.microsoft.com/office/powerpoint/2010/main" val="16692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25420</TotalTime>
  <Words>83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341</cp:revision>
  <cp:lastPrinted>2016-02-08T19:41:58Z</cp:lastPrinted>
  <dcterms:created xsi:type="dcterms:W3CDTF">2014-03-07T09:21:22Z</dcterms:created>
  <dcterms:modified xsi:type="dcterms:W3CDTF">2019-03-23T11:07:29Z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710549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