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handoutMasterIdLst>
    <p:handoutMasterId r:id="rId16"/>
  </p:handoutMasterIdLst>
  <p:sldIdLst>
    <p:sldId id="268" r:id="rId2"/>
    <p:sldId id="285" r:id="rId3"/>
    <p:sldId id="287" r:id="rId4"/>
    <p:sldId id="288" r:id="rId5"/>
    <p:sldId id="289" r:id="rId6"/>
    <p:sldId id="290" r:id="rId7"/>
    <p:sldId id="291" r:id="rId8"/>
    <p:sldId id="286" r:id="rId9"/>
    <p:sldId id="297" r:id="rId10"/>
    <p:sldId id="298" r:id="rId11"/>
    <p:sldId id="299" r:id="rId12"/>
    <p:sldId id="295" r:id="rId13"/>
    <p:sldId id="296" r:id="rId14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18/07/2018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18/07/2018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Ksar </a:t>
            </a:r>
            <a:r>
              <a:rPr lang="fr-FR" altLang="fr-FR" kern="0" dirty="0" err="1" smtClean="0"/>
              <a:t>Hellal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 ?><Relationships xmlns="http://schemas.openxmlformats.org/package/2006/relationships"><Relationship Id="rId3" Target="../media/image13.jpeg" Type="http://schemas.openxmlformats.org/officeDocument/2006/relationships/image"/><Relationship Id="rId2" Target="../media/image12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1.xml.rels><?xml version="1.0" encoding="UTF-8" standalone="yes" ?><Relationships xmlns="http://schemas.openxmlformats.org/package/2006/relationships"><Relationship Id="rId2" Target="../media/image14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2.xml.rels><?xml version="1.0" encoding="UTF-8" standalone="yes" ?><Relationships xmlns="http://schemas.openxmlformats.org/package/2006/relationships"><Relationship Id="rId2" Target="../media/image15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 ?><Relationships xmlns="http://schemas.openxmlformats.org/package/2006/relationships"><Relationship Id="rId2" Target="../media/image4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3.xml.rels><?xml version="1.0" encoding="UTF-8" standalone="yes" ?><Relationships xmlns="http://schemas.openxmlformats.org/package/2006/relationships"><Relationship Id="rId2" Target="../media/image5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4.xml.rels><?xml version="1.0" encoding="UTF-8" standalone="yes" ?><Relationships xmlns="http://schemas.openxmlformats.org/package/2006/relationships"><Relationship Id="rId2" Target="../media/image6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5.xml.rels><?xml version="1.0" encoding="UTF-8" standalone="yes" ?><Relationships xmlns="http://schemas.openxmlformats.org/package/2006/relationships"><Relationship Id="rId2" Target="../media/image7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6.xml.rels><?xml version="1.0" encoding="UTF-8" standalone="yes" ?><Relationships xmlns="http://schemas.openxmlformats.org/package/2006/relationships"><Relationship Id="rId2" Target="../media/image8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7.xml.rels><?xml version="1.0" encoding="UTF-8" standalone="yes" ?><Relationships xmlns="http://schemas.openxmlformats.org/package/2006/relationships"><Relationship Id="rId2" Target="../media/image9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8.xml.rels><?xml version="1.0" encoding="UTF-8" standalone="yes" ?><Relationships xmlns="http://schemas.openxmlformats.org/package/2006/relationships"><Relationship Id="rId2" Target="../media/image10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9.xml.rels><?xml version="1.0" encoding="UTF-8" standalone="yes" ?><Relationships xmlns="http://schemas.openxmlformats.org/package/2006/relationships"><Relationship Id="rId2" Target="../media/image11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Ksar </a:t>
            </a:r>
            <a:r>
              <a:rPr lang="fr-FR" sz="3600" b="1" dirty="0" err="1" smtClean="0">
                <a:solidFill>
                  <a:srgbClr val="FFC000"/>
                </a:solidFill>
              </a:rPr>
              <a:t>Hellal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44802" y="5769676"/>
            <a:ext cx="2145139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09 </a:t>
            </a:r>
            <a:r>
              <a:rPr lang="fr-FR" b="1" dirty="0" smtClean="0">
                <a:solidFill>
                  <a:srgbClr val="000000"/>
                </a:solidFill>
              </a:rPr>
              <a:t>JUILLET</a:t>
            </a:r>
            <a:r>
              <a:rPr lang="fr-FR" b="1" dirty="0" smtClean="0">
                <a:solidFill>
                  <a:srgbClr val="000000"/>
                </a:solidFill>
              </a:rPr>
              <a:t> </a:t>
            </a:r>
            <a:r>
              <a:rPr lang="fr-FR" b="1" dirty="0" smtClean="0">
                <a:solidFill>
                  <a:srgbClr val="000000"/>
                </a:solidFill>
              </a:rPr>
              <a:t>2018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786078" y="5746593"/>
            <a:ext cx="3494867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Meriam CHOUCHENE</a:t>
            </a:r>
            <a:endParaRPr lang="fr-FR" sz="2000" b="1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755576" y="6237312"/>
            <a:ext cx="7704856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PLS: Les portes étiquettes sont détériorés et rouillés</a:t>
            </a:r>
            <a:endParaRPr lang="fr-FR" altLang="fr-FR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512" y="1124744"/>
            <a:ext cx="4187957" cy="4896543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9992" y="1124742"/>
            <a:ext cx="4475989" cy="4896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66747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755576" y="6237312"/>
            <a:ext cx="7704856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PLS: présence de givre dans le meuble des produits surgelés</a:t>
            </a:r>
            <a:endParaRPr lang="fr-FR" altLang="fr-FR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1412776"/>
            <a:ext cx="7416824" cy="4536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55486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83568" y="6093296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PGC: la zone de stockage des eaux minérales manque de protection contre les rayons de soleil</a:t>
            </a:r>
            <a:endParaRPr lang="fr-FR" altLang="fr-FR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1341784"/>
            <a:ext cx="7200800" cy="4463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5178911"/>
      </p:ext>
    </p:extLst>
  </p:cSld>
  <p:clrMapOvr>
    <a:masterClrMapping/>
  </p:clrMapOvr>
</p:sld>
</file>

<file path=ppt/slides/slide1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755576" y="6237312"/>
            <a:ext cx="7704856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rtlCol="0" wrap="square">
            <a:spAutoFit/>
          </a:bodyPr>
          <a:lstStyle/>
          <a:p>
            <a:r>
              <a:rPr altLang="fr-FR" b="1" dirty="0" lang="fr-FR" smtClean="0">
                <a:solidFill>
                  <a:srgbClr val="0070C0"/>
                </a:solidFill>
              </a:rPr>
              <a:t>Zone réception: mauvais drainage des eaux souillées</a:t>
            </a:r>
            <a:endParaRPr altLang="fr-FR" b="1" dirty="0" lang="fr-FR" smtClean="0">
              <a:solidFill>
                <a:srgbClr val="0070C0"/>
              </a:solidFill>
            </a:endParaRPr>
          </a:p>
        </p:txBody>
      </p:sp>
      <p:pic>
        <p:nvPicPr>
          <p:cNvPr descr="https://scontent.ftun2-1.fna.fbcdn.net/v/t1.15752-9/37349452_10215267334339307_8931510583681875968_n.jpg?_nc_cat=0&amp;oh=877139e0e59014168178d4f704d5db60&amp;oe=5BE80A0F" id="1026" name="Picture 2"/>
          <p:cNvPicPr>
            <a:picLocks noChangeArrowheads="1" noChangeAspect="1"/>
          </p:cNvPicPr>
          <p:nvPr/>
        </p:nvPicPr>
        <p:blipFill rotWithShape="1">
          <a:blip cstate="email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 bwMode="auto">
          <a:xfrm>
            <a:off x="1043608" y="1412776"/>
            <a:ext cx="7200800" cy="4536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84087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755576" y="5733256"/>
            <a:ext cx="7704856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>
                <a:solidFill>
                  <a:srgbClr val="0070C0"/>
                </a:solidFill>
              </a:rPr>
              <a:t>Boucherie: Présence de signe de dégradation organoleptique (Virement couleur) dans une des barquettes de viande hachée retirée le jour de l'audit (jour de retrait</a:t>
            </a:r>
            <a:r>
              <a:rPr lang="fr-FR" altLang="fr-FR" b="1" dirty="0" smtClean="0">
                <a:solidFill>
                  <a:srgbClr val="0070C0"/>
                </a:solidFill>
              </a:rPr>
              <a:t>). DF 08/07 DLC 09/07</a:t>
            </a:r>
            <a:endParaRPr lang="fr-FR" altLang="fr-FR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1340768"/>
            <a:ext cx="7416824" cy="4176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2329561"/>
      </p:ext>
    </p:extLst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575556" y="6021288"/>
            <a:ext cx="806489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rtlCol="0" wrap="square">
            <a:spAutoFit/>
          </a:bodyPr>
          <a:lstStyle/>
          <a:p>
            <a:r>
              <a:rPr altLang="fr-FR" b="1" dirty="0" lang="fr-FR" smtClean="0">
                <a:solidFill>
                  <a:srgbClr val="0070C0"/>
                </a:solidFill>
              </a:rPr>
              <a:t>Pâtisserie: Utilisation </a:t>
            </a:r>
            <a:r>
              <a:rPr altLang="fr-FR" b="1" dirty="0" lang="fr-FR">
                <a:solidFill>
                  <a:srgbClr val="0070C0"/>
                </a:solidFill>
              </a:rPr>
              <a:t>d'un produit insecticide non contrôlé par le ministère de la santé (session du magasin) au niveau de la pâtisserie.</a:t>
            </a:r>
            <a:endParaRPr altLang="fr-FR" b="1" dirty="0" lang="fr-FR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/>
          <a:stretch/>
        </p:blipFill>
        <p:spPr>
          <a:xfrm>
            <a:off x="899592" y="1412776"/>
            <a:ext cx="7416824" cy="439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18273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755576" y="6237312"/>
            <a:ext cx="7704856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Pâtisserie: présence de givre au sol de la chambre froide</a:t>
            </a:r>
            <a:endParaRPr lang="fr-FR" altLang="fr-FR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616" y="1484784"/>
            <a:ext cx="7056784" cy="4437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37879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755576" y="6237312"/>
            <a:ext cx="7704856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Pâtisserie: présence de salissures sur le meuble d’exposition</a:t>
            </a:r>
            <a:endParaRPr lang="fr-FR" altLang="fr-FR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1484784"/>
            <a:ext cx="7056784" cy="446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55400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755576" y="6237312"/>
            <a:ext cx="7704856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Traiteur: le meuble d’exposition est partiellement protégé</a:t>
            </a:r>
            <a:endParaRPr lang="fr-FR" altLang="fr-FR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600" y="1484784"/>
            <a:ext cx="7200800" cy="4581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79384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755576" y="6237312"/>
            <a:ext cx="7704856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Traiteur: état de salissure avancée de la rôtissoire prête à l’utilisation</a:t>
            </a:r>
            <a:endParaRPr lang="fr-FR" altLang="fr-FR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7579" y="1412776"/>
            <a:ext cx="6800850" cy="4535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17316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755576" y="6237312"/>
            <a:ext cx="7704856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Fromage: Le miroir décoratif est cassé.</a:t>
            </a:r>
            <a:endParaRPr lang="fr-FR" altLang="fr-FR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1484784"/>
            <a:ext cx="7344816" cy="4536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72446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83568" y="5949280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>
                <a:solidFill>
                  <a:srgbClr val="0070C0"/>
                </a:solidFill>
              </a:rPr>
              <a:t>PLS: Présence de piqûres de moisissures sur le revêtement interne des meubles des yaourts. </a:t>
            </a:r>
            <a:endParaRPr lang="fr-FR" altLang="fr-FR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584" y="1412776"/>
            <a:ext cx="7488832" cy="4252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187443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25255</TotalTime>
  <Words>180</Words>
  <Application>Microsoft Office PowerPoint</Application>
  <PresentationFormat>Affichage à l'écran (4:3)</PresentationFormat>
  <Paragraphs>16</Paragraphs>
  <Slides>13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Quali-Consult</cp:lastModifiedBy>
  <cp:revision>327</cp:revision>
  <cp:lastPrinted>2016-02-08T19:41:58Z</cp:lastPrinted>
  <dcterms:created xsi:type="dcterms:W3CDTF">2014-03-07T09:21:22Z</dcterms:created>
  <dcterms:modified xsi:type="dcterms:W3CDTF">2018-07-24T11:15:29Z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710549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