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68" r:id="rId2"/>
    <p:sldId id="281" r:id="rId3"/>
    <p:sldId id="282" r:id="rId4"/>
    <p:sldId id="284" r:id="rId5"/>
    <p:sldId id="285" r:id="rId6"/>
    <p:sldId id="286" r:id="rId7"/>
    <p:sldId id="287" r:id="rId8"/>
    <p:sldId id="269" r:id="rId9"/>
    <p:sldId id="288" r:id="rId10"/>
    <p:sldId id="289" r:id="rId11"/>
    <p:sldId id="290" r:id="rId12"/>
    <p:sldId id="291" r:id="rId13"/>
    <p:sldId id="292" r:id="rId14"/>
    <p:sldId id="293" r:id="rId15"/>
    <p:sldId id="270" r:id="rId16"/>
    <p:sldId id="271" r:id="rId17"/>
    <p:sldId id="272" r:id="rId18"/>
    <p:sldId id="273" r:id="rId19"/>
    <p:sldId id="294" r:id="rId20"/>
    <p:sldId id="274" r:id="rId21"/>
    <p:sldId id="295" r:id="rId22"/>
    <p:sldId id="296" r:id="rId23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12/06/2018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12/06/2018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CM Ksar </a:t>
            </a:r>
            <a:r>
              <a:rPr lang="fr-FR" altLang="fr-FR" kern="0" dirty="0" err="1" smtClean="0"/>
              <a:t>Hellal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Ksar </a:t>
            </a:r>
            <a:r>
              <a:rPr lang="fr-FR" sz="3600" b="1" dirty="0" err="1" smtClean="0">
                <a:solidFill>
                  <a:srgbClr val="FFC000"/>
                </a:solidFill>
              </a:rPr>
              <a:t>Hellal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9529" y="5769676"/>
            <a:ext cx="1795684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08 juin 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3295" y="5746593"/>
            <a:ext cx="2417650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Souheil</a:t>
            </a:r>
            <a:r>
              <a:rPr lang="fr-FR" sz="2000" b="1" dirty="0" smtClean="0">
                <a:solidFill>
                  <a:srgbClr val="000000"/>
                </a:solidFill>
              </a:rPr>
              <a:t> DRAOUI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268760"/>
            <a:ext cx="4815859" cy="361189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56618" y="1720247"/>
            <a:ext cx="3611893" cy="270892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83568" y="5229200"/>
            <a:ext cx="7704856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Boucherie</a:t>
            </a:r>
            <a:r>
              <a:rPr lang="fr-FR" altLang="fr-FR" b="1" dirty="0">
                <a:solidFill>
                  <a:srgbClr val="0070C0"/>
                </a:solidFill>
              </a:rPr>
              <a:t>: L'enregistrement des températures n'a pas était réalisé du 16/05/18 au 31/05/18</a:t>
            </a:r>
            <a:r>
              <a:rPr lang="fr-FR" altLang="fr-FR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fr-FR" altLang="fr-FR" b="1" dirty="0">
                <a:solidFill>
                  <a:srgbClr val="0070C0"/>
                </a:solidFill>
              </a:rPr>
              <a:t>Absence d'enregistrement des autocontrôle du nettoyage du 14/05/18 au 20/06/18.</a:t>
            </a:r>
            <a:endParaRPr lang="fr-FR" altLang="fr-FR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187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7849"/>
            <a:ext cx="4187957" cy="31409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47849"/>
            <a:ext cx="4187957" cy="314096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83568" y="5229200"/>
            <a:ext cx="770485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err="1" smtClean="0">
                <a:solidFill>
                  <a:srgbClr val="0070C0"/>
                </a:solidFill>
              </a:rPr>
              <a:t>Boul</a:t>
            </a:r>
            <a:r>
              <a:rPr lang="fr-FR" altLang="fr-FR" b="1" dirty="0" smtClean="0">
                <a:solidFill>
                  <a:srgbClr val="0070C0"/>
                </a:solidFill>
              </a:rPr>
              <a:t>/pat: Assurer le nettoyage des fours.</a:t>
            </a:r>
          </a:p>
        </p:txBody>
      </p:sp>
    </p:spTree>
    <p:extLst>
      <p:ext uri="{BB962C8B-B14F-4D97-AF65-F5344CB8AC3E}">
        <p14:creationId xmlns:p14="http://schemas.microsoft.com/office/powerpoint/2010/main" val="829935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2" y="1052736"/>
            <a:ext cx="3851920" cy="288894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578" y="1052736"/>
            <a:ext cx="2463738" cy="32849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052736"/>
            <a:ext cx="2463738" cy="328498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83568" y="5229200"/>
            <a:ext cx="7704856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err="1" smtClean="0">
                <a:solidFill>
                  <a:srgbClr val="0070C0"/>
                </a:solidFill>
              </a:rPr>
              <a:t>Boul</a:t>
            </a:r>
            <a:r>
              <a:rPr lang="fr-FR" altLang="fr-FR" b="1" dirty="0" smtClean="0">
                <a:solidFill>
                  <a:srgbClr val="0070C0"/>
                </a:solidFill>
              </a:rPr>
              <a:t>/pat: Absence de papier essuie mains.</a:t>
            </a:r>
          </a:p>
          <a:p>
            <a:r>
              <a:rPr lang="fr-FR" altLang="fr-FR" b="1" dirty="0" smtClean="0">
                <a:solidFill>
                  <a:srgbClr val="0070C0"/>
                </a:solidFill>
              </a:rPr>
              <a:t>La </a:t>
            </a:r>
            <a:r>
              <a:rPr lang="fr-FR" altLang="fr-FR" b="1" dirty="0" smtClean="0">
                <a:solidFill>
                  <a:srgbClr val="0070C0"/>
                </a:solidFill>
              </a:rPr>
              <a:t>poignée </a:t>
            </a:r>
            <a:r>
              <a:rPr lang="fr-FR" altLang="fr-FR" b="1" dirty="0" smtClean="0">
                <a:solidFill>
                  <a:srgbClr val="0070C0"/>
                </a:solidFill>
              </a:rPr>
              <a:t>de la douchette était non fonctionnelle.</a:t>
            </a:r>
          </a:p>
          <a:p>
            <a:r>
              <a:rPr lang="fr-FR" altLang="fr-FR" b="1" dirty="0" smtClean="0">
                <a:solidFill>
                  <a:srgbClr val="0070C0"/>
                </a:solidFill>
              </a:rPr>
              <a:t>La pédale de la poubelle était rompue.</a:t>
            </a:r>
          </a:p>
        </p:txBody>
      </p:sp>
    </p:spTree>
    <p:extLst>
      <p:ext uri="{BB962C8B-B14F-4D97-AF65-F5344CB8AC3E}">
        <p14:creationId xmlns:p14="http://schemas.microsoft.com/office/powerpoint/2010/main" val="2210041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2" y="3912819"/>
            <a:ext cx="3707904" cy="278092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2" y="980728"/>
            <a:ext cx="3707904" cy="278092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363" y="980728"/>
            <a:ext cx="2355726" cy="314096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394" y="980728"/>
            <a:ext cx="2355726" cy="314096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044394" y="4426120"/>
            <a:ext cx="4344030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err="1" smtClean="0">
                <a:solidFill>
                  <a:srgbClr val="0070C0"/>
                </a:solidFill>
              </a:rPr>
              <a:t>Boul</a:t>
            </a:r>
            <a:r>
              <a:rPr lang="fr-FR" altLang="fr-FR" b="1" dirty="0" smtClean="0">
                <a:solidFill>
                  <a:srgbClr val="0070C0"/>
                </a:solidFill>
              </a:rPr>
              <a:t>/pat: Présence de givre au niveau de la chambre froide négative.</a:t>
            </a:r>
          </a:p>
        </p:txBody>
      </p:sp>
    </p:spTree>
    <p:extLst>
      <p:ext uri="{BB962C8B-B14F-4D97-AF65-F5344CB8AC3E}">
        <p14:creationId xmlns:p14="http://schemas.microsoft.com/office/powerpoint/2010/main" val="3009455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268760"/>
            <a:ext cx="3219822" cy="429309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45307" y="5733256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err="1" smtClean="0">
                <a:solidFill>
                  <a:srgbClr val="0070C0"/>
                </a:solidFill>
              </a:rPr>
              <a:t>Boul</a:t>
            </a:r>
            <a:r>
              <a:rPr lang="fr-FR" altLang="fr-FR" b="1" dirty="0" smtClean="0">
                <a:solidFill>
                  <a:srgbClr val="0070C0"/>
                </a:solidFill>
              </a:rPr>
              <a:t>/pat: Stagnation d’eau au niveau de la chambre froide positive. Utilisation des cartons pour absorber l’eau.</a:t>
            </a:r>
          </a:p>
        </p:txBody>
      </p:sp>
    </p:spTree>
    <p:extLst>
      <p:ext uri="{BB962C8B-B14F-4D97-AF65-F5344CB8AC3E}">
        <p14:creationId xmlns:p14="http://schemas.microsoft.com/office/powerpoint/2010/main" val="3044666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4348" y="6093296"/>
            <a:ext cx="770485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Poissonnerie: la poignée de la douchette était rompue.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865" y="1268760"/>
            <a:ext cx="3219822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52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42413" y="4725144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Poissonnerie: Le support du rideau lanière </a:t>
            </a:r>
            <a:r>
              <a:rPr lang="fr-FR" altLang="fr-FR" b="1" dirty="0" smtClean="0">
                <a:solidFill>
                  <a:srgbClr val="0070C0"/>
                </a:solidFill>
              </a:rPr>
              <a:t>présent </a:t>
            </a:r>
            <a:r>
              <a:rPr lang="fr-FR" altLang="fr-FR" b="1" dirty="0" smtClean="0">
                <a:solidFill>
                  <a:srgbClr val="0070C0"/>
                </a:solidFill>
              </a:rPr>
              <a:t>dans la chambre froide était rouillé.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788" y="1412776"/>
            <a:ext cx="3744416" cy="280831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1412776"/>
            <a:ext cx="374441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4348" y="6093296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FLEG: Le poinçonnage des balances du rayon </a:t>
            </a:r>
            <a:r>
              <a:rPr lang="fr-FR" altLang="fr-FR" b="1" dirty="0" err="1" smtClean="0">
                <a:solidFill>
                  <a:srgbClr val="0070C0"/>
                </a:solidFill>
              </a:rPr>
              <a:t>fleg</a:t>
            </a:r>
            <a:r>
              <a:rPr lang="fr-FR" altLang="fr-FR" b="1" dirty="0">
                <a:solidFill>
                  <a:srgbClr val="0070C0"/>
                </a:solidFill>
              </a:rPr>
              <a:t> </a:t>
            </a:r>
            <a:r>
              <a:rPr lang="fr-FR" altLang="fr-FR" b="1" dirty="0" smtClean="0">
                <a:solidFill>
                  <a:srgbClr val="0070C0"/>
                </a:solidFill>
              </a:rPr>
              <a:t>n’était pas réalisé</a:t>
            </a:r>
            <a:r>
              <a:rPr lang="fr-FR" altLang="fr-FR" b="1" dirty="0" smtClean="0">
                <a:solidFill>
                  <a:srgbClr val="0070C0"/>
                </a:solidFill>
              </a:rPr>
              <a:t>.</a:t>
            </a:r>
            <a:endParaRPr lang="fr-FR" altLang="fr-FR" b="1" dirty="0" smtClean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436" y="1268760"/>
            <a:ext cx="6120680" cy="459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1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05008" y="5085184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err="1" smtClean="0">
                <a:solidFill>
                  <a:srgbClr val="0070C0"/>
                </a:solidFill>
              </a:rPr>
              <a:t>Fleg</a:t>
            </a:r>
            <a:r>
              <a:rPr lang="fr-FR" altLang="fr-FR" b="1" dirty="0" smtClean="0">
                <a:solidFill>
                  <a:srgbClr val="0070C0"/>
                </a:solidFill>
              </a:rPr>
              <a:t>: l’état de propreté des pommes de terre exposés n’était pas </a:t>
            </a:r>
            <a:r>
              <a:rPr lang="fr-FR" altLang="fr-FR" b="1" dirty="0" smtClean="0">
                <a:solidFill>
                  <a:srgbClr val="0070C0"/>
                </a:solidFill>
              </a:rPr>
              <a:t>satisfaisant.</a:t>
            </a:r>
            <a:endParaRPr lang="fr-FR" altLang="fr-FR" b="1" dirty="0" smtClean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436" y="1412776"/>
            <a:ext cx="4067944" cy="305095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4067944" cy="305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4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836712"/>
            <a:ext cx="3723878" cy="496517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83568" y="6021288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err="1" smtClean="0">
                <a:solidFill>
                  <a:srgbClr val="0070C0"/>
                </a:solidFill>
              </a:rPr>
              <a:t>Fleg</a:t>
            </a:r>
            <a:r>
              <a:rPr lang="fr-FR" altLang="fr-FR" b="1" dirty="0" smtClean="0">
                <a:solidFill>
                  <a:srgbClr val="0070C0"/>
                </a:solidFill>
              </a:rPr>
              <a:t>: Présence de 3 morceaux de potiron non étiquetés au niveau de la chambre froide.</a:t>
            </a:r>
          </a:p>
        </p:txBody>
      </p:sp>
    </p:spTree>
    <p:extLst>
      <p:ext uri="{BB962C8B-B14F-4D97-AF65-F5344CB8AC3E}">
        <p14:creationId xmlns:p14="http://schemas.microsoft.com/office/powerpoint/2010/main" val="2301943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164427"/>
            <a:ext cx="2733768" cy="364502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4427"/>
            <a:ext cx="2733768" cy="364502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18304" y="5445224"/>
            <a:ext cx="7704856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Charcuteries et fromages: Les produits entamés de fromage et de charcuterie n’étaient pas identifiés. Assurer l’étiquetage de la date d’ouverture.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164427"/>
            <a:ext cx="2733768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54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5373216"/>
            <a:ext cx="781809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PLS: présence de givre au niveau des meubles des produits surgelés.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68760"/>
            <a:ext cx="3995936" cy="299695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1268760"/>
            <a:ext cx="3995936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8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43848"/>
            <a:ext cx="3003798" cy="400506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3003798" cy="400506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11560" y="5733256"/>
            <a:ext cx="781809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PLS: Présence de préparations alimentaires « pizzaiolo » dont les DF,DLC et </a:t>
            </a:r>
            <a:r>
              <a:rPr lang="fr-FR" altLang="fr-FR" b="1" dirty="0" err="1" smtClean="0">
                <a:solidFill>
                  <a:srgbClr val="0070C0"/>
                </a:solidFill>
              </a:rPr>
              <a:t>N°Lot</a:t>
            </a:r>
            <a:r>
              <a:rPr lang="fr-FR" altLang="fr-FR" b="1" dirty="0" smtClean="0">
                <a:solidFill>
                  <a:srgbClr val="0070C0"/>
                </a:solidFill>
              </a:rPr>
              <a:t> étaient illisibles.</a:t>
            </a:r>
          </a:p>
        </p:txBody>
      </p:sp>
    </p:spTree>
    <p:extLst>
      <p:ext uri="{BB962C8B-B14F-4D97-AF65-F5344CB8AC3E}">
        <p14:creationId xmlns:p14="http://schemas.microsoft.com/office/powerpoint/2010/main" val="4283208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340768"/>
            <a:ext cx="3363838" cy="448511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799692" y="5949280"/>
            <a:ext cx="574010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PGC: Le sol était ébréché au niveau de la réserve.</a:t>
            </a:r>
          </a:p>
        </p:txBody>
      </p:sp>
    </p:spTree>
    <p:extLst>
      <p:ext uri="{BB962C8B-B14F-4D97-AF65-F5344CB8AC3E}">
        <p14:creationId xmlns:p14="http://schemas.microsoft.com/office/powerpoint/2010/main" val="2071884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0"/>
            <a:ext cx="2895786" cy="386104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268760"/>
            <a:ext cx="2895786" cy="386104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18304" y="5445224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Les raticides étaient jetés directement au sol et à l’intérieur des meubles. Veuillez mettre les raticides dans les portes appâts.</a:t>
            </a:r>
          </a:p>
        </p:txBody>
      </p:sp>
      <p:sp>
        <p:nvSpPr>
          <p:cNvPr id="6" name="Ellipse 5"/>
          <p:cNvSpPr/>
          <p:nvPr/>
        </p:nvSpPr>
        <p:spPr>
          <a:xfrm>
            <a:off x="6717421" y="2970278"/>
            <a:ext cx="532327" cy="45801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441361" y="2610948"/>
            <a:ext cx="532327" cy="45801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482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24744"/>
            <a:ext cx="3003798" cy="400506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3003798" cy="400506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18304" y="5445224"/>
            <a:ext cx="7704856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Charcuterie et fromages: Présence de produits stockés dans des cartons.</a:t>
            </a:r>
          </a:p>
          <a:p>
            <a:r>
              <a:rPr lang="fr-FR" altLang="fr-FR" b="1" dirty="0" smtClean="0">
                <a:solidFill>
                  <a:srgbClr val="0070C0"/>
                </a:solidFill>
              </a:rPr>
              <a:t>Stockage directement au sol. </a:t>
            </a:r>
          </a:p>
        </p:txBody>
      </p:sp>
    </p:spTree>
    <p:extLst>
      <p:ext uri="{BB962C8B-B14F-4D97-AF65-F5344CB8AC3E}">
        <p14:creationId xmlns:p14="http://schemas.microsoft.com/office/powerpoint/2010/main" val="888792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196752"/>
            <a:ext cx="3291830" cy="438910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18304" y="5939988"/>
            <a:ext cx="770485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Traiteur: La poignée du rôtissoire était démontée. </a:t>
            </a:r>
          </a:p>
        </p:txBody>
      </p:sp>
    </p:spTree>
    <p:extLst>
      <p:ext uri="{BB962C8B-B14F-4D97-AF65-F5344CB8AC3E}">
        <p14:creationId xmlns:p14="http://schemas.microsoft.com/office/powerpoint/2010/main" val="905553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21088"/>
            <a:ext cx="3611893" cy="251288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855488"/>
            <a:ext cx="2475739" cy="33009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55488"/>
            <a:ext cx="4401313" cy="330098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572000" y="4554201"/>
            <a:ext cx="3744416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Traiteur: La friteuse et le four n’étaient pas propres. Renforcer le nettoyage.</a:t>
            </a:r>
          </a:p>
        </p:txBody>
      </p:sp>
    </p:spTree>
    <p:extLst>
      <p:ext uri="{BB962C8B-B14F-4D97-AF65-F5344CB8AC3E}">
        <p14:creationId xmlns:p14="http://schemas.microsoft.com/office/powerpoint/2010/main" val="1380029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52736"/>
            <a:ext cx="3219822" cy="42930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2736"/>
            <a:ext cx="3219822" cy="429309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18304" y="5939988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Traiteur: La protection des meubles d’exposition n’était pas satisfaisante.</a:t>
            </a:r>
          </a:p>
        </p:txBody>
      </p:sp>
    </p:spTree>
    <p:extLst>
      <p:ext uri="{BB962C8B-B14F-4D97-AF65-F5344CB8AC3E}">
        <p14:creationId xmlns:p14="http://schemas.microsoft.com/office/powerpoint/2010/main" val="2745864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5589240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Traiteur: Le remplissages des cases du tableau sur les feuilles de cadencier de cuisson n’était pas réalisé.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340768"/>
            <a:ext cx="4956043" cy="3717032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4860032" y="1268760"/>
            <a:ext cx="1728192" cy="309634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523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5229200"/>
            <a:ext cx="7704856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Boucherie: Présence de sachet poubelle directement au sol.</a:t>
            </a:r>
          </a:p>
          <a:p>
            <a:r>
              <a:rPr lang="fr-FR" altLang="fr-FR" b="1" dirty="0" smtClean="0">
                <a:solidFill>
                  <a:srgbClr val="0070C0"/>
                </a:solidFill>
              </a:rPr>
              <a:t>Absence de papier essuie mains.</a:t>
            </a:r>
          </a:p>
          <a:p>
            <a:r>
              <a:rPr lang="fr-FR" altLang="fr-FR" b="1" dirty="0" smtClean="0">
                <a:solidFill>
                  <a:srgbClr val="0070C0"/>
                </a:solidFill>
              </a:rPr>
              <a:t>Présence de lampe non fonctionnelle au niveau du laboratoire.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70" y="1275988"/>
            <a:ext cx="2571750" cy="3429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267672"/>
            <a:ext cx="2571750" cy="3429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90" y="1275988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203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16718</TotalTime>
  <Words>346</Words>
  <Application>Microsoft Office PowerPoint</Application>
  <PresentationFormat>Affichage à l'écran (4:3)</PresentationFormat>
  <Paragraphs>31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MH-QLC</cp:lastModifiedBy>
  <cp:revision>316</cp:revision>
  <cp:lastPrinted>2016-02-08T19:41:58Z</cp:lastPrinted>
  <dcterms:created xsi:type="dcterms:W3CDTF">2014-03-07T09:21:22Z</dcterms:created>
  <dcterms:modified xsi:type="dcterms:W3CDTF">2018-06-12T21:25:44Z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679538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