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68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80" r:id="rId12"/>
    <p:sldId id="278" r:id="rId13"/>
    <p:sldId id="279" r:id="rId1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29/03/2018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29/03/2018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4102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Ksar </a:t>
            </a:r>
            <a:r>
              <a:rPr lang="fr-FR" altLang="fr-FR" kern="0" dirty="0" err="1" smtClean="0"/>
              <a:t>Hellal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Ksar </a:t>
            </a:r>
            <a:r>
              <a:rPr lang="fr-FR" sz="3600" b="1" dirty="0" err="1" smtClean="0">
                <a:solidFill>
                  <a:srgbClr val="FFC000"/>
                </a:solidFill>
              </a:rPr>
              <a:t>Hellal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43386" y="5769676"/>
            <a:ext cx="1947970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26 mars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666063" y="5746593"/>
            <a:ext cx="2614882" cy="956159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Dhia</a:t>
            </a:r>
            <a:r>
              <a:rPr lang="fr-FR" sz="2000" b="1" dirty="0" smtClean="0">
                <a:solidFill>
                  <a:srgbClr val="000000"/>
                </a:solidFill>
              </a:rPr>
              <a:t> MECHLAOUI</a:t>
            </a:r>
          </a:p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48" y="6309320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err="1" smtClean="0">
                <a:solidFill>
                  <a:srgbClr val="0070C0"/>
                </a:solidFill>
              </a:rPr>
              <a:t>Pls</a:t>
            </a:r>
            <a:r>
              <a:rPr lang="fr-FR" altLang="fr-FR" b="1" dirty="0" smtClean="0">
                <a:solidFill>
                  <a:srgbClr val="0070C0"/>
                </a:solidFill>
              </a:rPr>
              <a:t> surgelé: présence de givre au niveau des meubles 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48" y="1421134"/>
            <a:ext cx="2880320" cy="210177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6616" y="3826731"/>
            <a:ext cx="2880320" cy="224908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1440658"/>
            <a:ext cx="2836170" cy="2127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1130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309320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PGC: les DF et DLC étaient illisible sur un pot de « Butter </a:t>
            </a:r>
            <a:r>
              <a:rPr lang="fr-FR" altLang="fr-FR" b="1" dirty="0" err="1" smtClean="0">
                <a:solidFill>
                  <a:srgbClr val="0070C0"/>
                </a:solidFill>
              </a:rPr>
              <a:t>nutty</a:t>
            </a:r>
            <a:r>
              <a:rPr lang="fr-FR" altLang="fr-FR" b="1" dirty="0" smtClean="0">
                <a:solidFill>
                  <a:srgbClr val="0070C0"/>
                </a:solidFill>
              </a:rPr>
              <a:t> ».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412776"/>
            <a:ext cx="4062212" cy="3046659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4284" y="1412776"/>
            <a:ext cx="4062212" cy="3046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888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48" y="5805264"/>
            <a:ext cx="7704856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Olives et épices: </a:t>
            </a:r>
          </a:p>
          <a:p>
            <a:r>
              <a:rPr lang="fr-FR" altLang="fr-FR" b="1" dirty="0" smtClean="0">
                <a:solidFill>
                  <a:srgbClr val="0070C0"/>
                </a:solidFill>
              </a:rPr>
              <a:t>Le tube néon du DEIV était non fluorescent. </a:t>
            </a:r>
          </a:p>
          <a:p>
            <a:r>
              <a:rPr lang="fr-FR" altLang="fr-FR" b="1" dirty="0" smtClean="0">
                <a:solidFill>
                  <a:srgbClr val="0070C0"/>
                </a:solidFill>
              </a:rPr>
              <a:t>Deux lampes étaient non fonctionnelles.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024" y="1440160"/>
            <a:ext cx="4283968" cy="321297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2528" y="1440160"/>
            <a:ext cx="4283968" cy="3212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131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48" y="6093296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Reserve: entreposage des sacs de sucres sur des palettes en bois, déplacer ces sacs sur des palettes en plastique.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2744" y="1556792"/>
            <a:ext cx="5148064" cy="3861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0763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48" y="6093296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Traiteur: la protection des meubles d’exposition était insuffisante.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57" y="1354460"/>
            <a:ext cx="4398235" cy="3298676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8261" y="1354460"/>
            <a:ext cx="4398235" cy="3298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239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48" y="6093296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altLang="fr-FR" b="1" dirty="0" smtClean="0">
                <a:solidFill>
                  <a:srgbClr val="0070C0"/>
                </a:solidFill>
              </a:rPr>
              <a:t>/</a:t>
            </a:r>
            <a:r>
              <a:rPr lang="fr-FR" altLang="fr-FR" b="1" dirty="0" err="1" smtClean="0">
                <a:solidFill>
                  <a:srgbClr val="0070C0"/>
                </a:solidFill>
              </a:rPr>
              <a:t>pât</a:t>
            </a:r>
            <a:r>
              <a:rPr lang="fr-FR" altLang="fr-FR" b="1" dirty="0" smtClean="0">
                <a:solidFill>
                  <a:srgbClr val="0070C0"/>
                </a:solidFill>
              </a:rPr>
              <a:t>: présence de givre au niveau de la porte de la chambre froide négative.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6706" y="1196752"/>
            <a:ext cx="5820139" cy="4365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520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48" y="6093296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Poissonnerie: balisage en langue arabe manquant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56" y="1412776"/>
            <a:ext cx="4379979" cy="328498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412776"/>
            <a:ext cx="4355976" cy="328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246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48" y="6093296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Poissonnerie: le glaçage de l’étal était insuffisant, la température à cœur du loup était &gt; à 2°C, renforcer le glaçage.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6958" y="1412776"/>
            <a:ext cx="5999636" cy="4499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4517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48" y="6093296"/>
            <a:ext cx="7704856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Olives et épices: manque de louches, fournir une louche par produit.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40" y="1412776"/>
            <a:ext cx="4459272" cy="331236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412776"/>
            <a:ext cx="4416491" cy="3312368"/>
          </a:xfrm>
          <a:prstGeom prst="rect">
            <a:avLst/>
          </a:prstGeom>
        </p:spPr>
      </p:pic>
      <p:cxnSp>
        <p:nvCxnSpPr>
          <p:cNvPr id="6" name="Connecteur droit avec flèche 5"/>
          <p:cNvCxnSpPr/>
          <p:nvPr/>
        </p:nvCxnSpPr>
        <p:spPr>
          <a:xfrm>
            <a:off x="1259632" y="3068960"/>
            <a:ext cx="504056" cy="504056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 flipH="1">
            <a:off x="2483768" y="3176616"/>
            <a:ext cx="571504" cy="480628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>
            <a:off x="5716292" y="2492896"/>
            <a:ext cx="871932" cy="710336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>
          <a:xfrm>
            <a:off x="2915816" y="1790640"/>
            <a:ext cx="504056" cy="504056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/>
          <p:nvPr/>
        </p:nvCxnSpPr>
        <p:spPr>
          <a:xfrm flipH="1">
            <a:off x="4169426" y="1885658"/>
            <a:ext cx="794700" cy="409038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/>
          <p:nvPr/>
        </p:nvCxnSpPr>
        <p:spPr>
          <a:xfrm flipH="1" flipV="1">
            <a:off x="4199565" y="3017722"/>
            <a:ext cx="245498" cy="492198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/>
          <p:cNvCxnSpPr/>
          <p:nvPr/>
        </p:nvCxnSpPr>
        <p:spPr>
          <a:xfrm flipH="1" flipV="1">
            <a:off x="3190013" y="4020086"/>
            <a:ext cx="645242" cy="173910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7745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48" y="6093296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altLang="fr-FR" b="1" dirty="0" smtClean="0">
                <a:solidFill>
                  <a:srgbClr val="0070C0"/>
                </a:solidFill>
              </a:rPr>
              <a:t>/</a:t>
            </a:r>
            <a:r>
              <a:rPr lang="fr-FR" altLang="fr-FR" b="1" dirty="0" err="1" smtClean="0">
                <a:solidFill>
                  <a:srgbClr val="0070C0"/>
                </a:solidFill>
              </a:rPr>
              <a:t>pât</a:t>
            </a:r>
            <a:r>
              <a:rPr lang="fr-FR" altLang="fr-FR" b="1" dirty="0" smtClean="0">
                <a:solidFill>
                  <a:srgbClr val="0070C0"/>
                </a:solidFill>
              </a:rPr>
              <a:t>: le système d’ouverture à pédale était défaillant.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8200" y="1340768"/>
            <a:ext cx="5472608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687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4348" y="6093296"/>
            <a:ext cx="7704856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altLang="fr-FR" b="1" dirty="0" smtClean="0">
                <a:solidFill>
                  <a:srgbClr val="0070C0"/>
                </a:solidFill>
              </a:rPr>
              <a:t>/</a:t>
            </a:r>
            <a:r>
              <a:rPr lang="fr-FR" altLang="fr-FR" b="1" dirty="0" err="1" smtClean="0">
                <a:solidFill>
                  <a:srgbClr val="0070C0"/>
                </a:solidFill>
              </a:rPr>
              <a:t>pât</a:t>
            </a:r>
            <a:r>
              <a:rPr lang="fr-FR" altLang="fr-FR" b="1" dirty="0" smtClean="0">
                <a:solidFill>
                  <a:srgbClr val="0070C0"/>
                </a:solidFill>
              </a:rPr>
              <a:t>: procéder à un nettoyage approfondi des fours.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412776"/>
            <a:ext cx="3024336" cy="403244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4848" y="1412776"/>
            <a:ext cx="2957552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244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445348" y="5743827"/>
            <a:ext cx="8250140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dirty="0" smtClean="0">
                <a:solidFill>
                  <a:srgbClr val="0070C0"/>
                </a:solidFill>
              </a:rPr>
              <a:t>PLS: les fixateurs des piques prix étaient souillés.</a:t>
            </a:r>
          </a:p>
          <a:p>
            <a:r>
              <a:rPr lang="fr-FR" altLang="fr-FR" b="1" dirty="0" smtClean="0">
                <a:solidFill>
                  <a:srgbClr val="0070C0"/>
                </a:solidFill>
              </a:rPr>
              <a:t>Les grilles d’aération étaient souillées.</a:t>
            </a:r>
          </a:p>
          <a:p>
            <a:r>
              <a:rPr lang="fr-FR" altLang="fr-FR" b="1" dirty="0" smtClean="0">
                <a:solidFill>
                  <a:srgbClr val="0070C0"/>
                </a:solidFill>
              </a:rPr>
              <a:t>Procéder au nettoyage de ces éléments.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412776"/>
            <a:ext cx="4032448" cy="302433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150443" y="906341"/>
            <a:ext cx="3038610" cy="4051480"/>
          </a:xfrm>
          <a:prstGeom prst="rect">
            <a:avLst/>
          </a:prstGeom>
        </p:spPr>
      </p:pic>
      <p:cxnSp>
        <p:nvCxnSpPr>
          <p:cNvPr id="5" name="Connecteur droit avec flèche 4"/>
          <p:cNvCxnSpPr/>
          <p:nvPr/>
        </p:nvCxnSpPr>
        <p:spPr>
          <a:xfrm flipV="1">
            <a:off x="1403648" y="3717032"/>
            <a:ext cx="1008112" cy="460916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>
            <a:off x="5220072" y="2780928"/>
            <a:ext cx="792088" cy="665896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2544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16653</TotalTime>
  <Words>195</Words>
  <Application>Microsoft Office PowerPoint</Application>
  <PresentationFormat>Affichage à l'écran (4:3)</PresentationFormat>
  <Paragraphs>22</Paragraphs>
  <Slides>13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Compte Microsoft</cp:lastModifiedBy>
  <cp:revision>307</cp:revision>
  <cp:lastPrinted>2016-02-08T19:41:58Z</cp:lastPrinted>
  <dcterms:created xsi:type="dcterms:W3CDTF">2014-03-07T09:21:22Z</dcterms:created>
  <dcterms:modified xsi:type="dcterms:W3CDTF">2018-03-29T12:35:29Z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679538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