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9" r:id="rId14"/>
    <p:sldId id="300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3" autoAdjust="0"/>
  </p:normalViewPr>
  <p:slideViewPr>
    <p:cSldViewPr>
      <p:cViewPr varScale="1">
        <p:scale>
          <a:sx n="69" d="100"/>
          <a:sy n="69" d="100"/>
        </p:scale>
        <p:origin x="9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20/10/2018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20/10/2018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575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17/10/2018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2532" y="574659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788024" y="3314405"/>
            <a:ext cx="3816424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/pat: la mention décongelé à ne pas recongeler est indiqué sur l’étiquette chausson aux amandes hors e produit est cuit sur place</a:t>
            </a:r>
          </a:p>
        </p:txBody>
      </p:sp>
    </p:spTree>
    <p:extLst>
      <p:ext uri="{BB962C8B-B14F-4D97-AF65-F5344CB8AC3E}">
        <p14:creationId xmlns:p14="http://schemas.microsoft.com/office/powerpoint/2010/main" val="13006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548" y="1124744"/>
            <a:ext cx="6144683" cy="4608512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51620" y="5992766"/>
            <a:ext cx="684076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/pat: présence de fientes d’oiseaux sur les plateaux de cuisson pains</a:t>
            </a:r>
          </a:p>
        </p:txBody>
      </p:sp>
    </p:spTree>
    <p:extLst>
      <p:ext uri="{BB962C8B-B14F-4D97-AF65-F5344CB8AC3E}">
        <p14:creationId xmlns:p14="http://schemas.microsoft.com/office/powerpoint/2010/main" val="125814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4032448" cy="5376598"/>
          </a:xfrm>
        </p:spPr>
      </p:pic>
      <p:sp>
        <p:nvSpPr>
          <p:cNvPr id="5" name="ZoneTexte 4"/>
          <p:cNvSpPr txBox="1"/>
          <p:nvPr/>
        </p:nvSpPr>
        <p:spPr>
          <a:xfrm>
            <a:off x="497632" y="5934670"/>
            <a:ext cx="829275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/pat: décoration de la viennoiserie à la pièce par des amandes en poudre (ingrédient qui est un allergène majeur et non indiqué sur l’étiquette balance )</a:t>
            </a:r>
          </a:p>
        </p:txBody>
      </p:sp>
      <p:pic>
        <p:nvPicPr>
          <p:cNvPr id="6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3928" y="1621495"/>
            <a:ext cx="4866456" cy="38884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2003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996444" cy="5328592"/>
          </a:xfrm>
        </p:spPr>
      </p:pic>
      <p:sp>
        <p:nvSpPr>
          <p:cNvPr id="4" name="ZoneTexte 3"/>
          <p:cNvSpPr txBox="1"/>
          <p:nvPr/>
        </p:nvSpPr>
        <p:spPr>
          <a:xfrm>
            <a:off x="4680012" y="3501008"/>
            <a:ext cx="385242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Porte du Local poubelles est cassée</a:t>
            </a:r>
          </a:p>
        </p:txBody>
      </p:sp>
    </p:spTree>
    <p:extLst>
      <p:ext uri="{BB962C8B-B14F-4D97-AF65-F5344CB8AC3E}">
        <p14:creationId xmlns:p14="http://schemas.microsoft.com/office/powerpoint/2010/main" val="224363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032448" cy="5376598"/>
          </a:xfrm>
        </p:spPr>
      </p:pic>
      <p:sp>
        <p:nvSpPr>
          <p:cNvPr id="4" name="ZoneTexte 3"/>
          <p:cNvSpPr txBox="1"/>
          <p:nvPr/>
        </p:nvSpPr>
        <p:spPr>
          <a:xfrm>
            <a:off x="4745685" y="3705901"/>
            <a:ext cx="439248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Chambre froide négative: présence de givre au sol.</a:t>
            </a:r>
          </a:p>
        </p:txBody>
      </p:sp>
    </p:spTree>
    <p:extLst>
      <p:ext uri="{BB962C8B-B14F-4D97-AF65-F5344CB8AC3E}">
        <p14:creationId xmlns:p14="http://schemas.microsoft.com/office/powerpoint/2010/main" val="39636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94630" y="3501008"/>
            <a:ext cx="367240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 LS: sac poubelle accrochée au niveau de la machine poussoir</a:t>
            </a:r>
          </a:p>
        </p:txBody>
      </p:sp>
    </p:spTree>
    <p:extLst>
      <p:ext uri="{BB962C8B-B14F-4D97-AF65-F5344CB8AC3E}">
        <p14:creationId xmlns:p14="http://schemas.microsoft.com/office/powerpoint/2010/main" val="376198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83768" y="260648"/>
            <a:ext cx="4320480" cy="6336704"/>
          </a:xfrm>
        </p:spPr>
      </p:pic>
      <p:sp>
        <p:nvSpPr>
          <p:cNvPr id="5" name="ZoneTexte 4"/>
          <p:cNvSpPr txBox="1"/>
          <p:nvPr/>
        </p:nvSpPr>
        <p:spPr>
          <a:xfrm>
            <a:off x="1475656" y="5620608"/>
            <a:ext cx="633670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 LS: la traçabilité est faite avec les étiquettes différentes de celle collées sur les barquettes (date d’emballage différente)</a:t>
            </a:r>
          </a:p>
        </p:txBody>
      </p:sp>
      <p:sp>
        <p:nvSpPr>
          <p:cNvPr id="2" name="Ellipse 1"/>
          <p:cNvSpPr/>
          <p:nvPr/>
        </p:nvSpPr>
        <p:spPr>
          <a:xfrm>
            <a:off x="1755481" y="2564904"/>
            <a:ext cx="1152128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364088" y="3284984"/>
            <a:ext cx="1152128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50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13650"/>
            <a:ext cx="4139555" cy="5519407"/>
          </a:xfrm>
        </p:spPr>
      </p:pic>
      <p:sp>
        <p:nvSpPr>
          <p:cNvPr id="4" name="ZoneTexte 3"/>
          <p:cNvSpPr txBox="1"/>
          <p:nvPr/>
        </p:nvSpPr>
        <p:spPr>
          <a:xfrm>
            <a:off x="4751115" y="2852936"/>
            <a:ext cx="4392885" cy="203132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 LS: la date de fabrication de steak de dinde citron indiqué sur le certificat de salubrité est 15/10/18 différent de celui indiqué sur l’étiquette 13/10/18 alors que le numéro de lot est le </a:t>
            </a:r>
            <a:r>
              <a:rPr lang="fr-FR" altLang="fr-FR" b="1" dirty="0">
                <a:solidFill>
                  <a:srgbClr val="0070C0"/>
                </a:solidFill>
              </a:rPr>
              <a:t>même 1610118285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80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64704"/>
            <a:ext cx="4863976" cy="4104456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276872"/>
            <a:ext cx="4644008" cy="360951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11560" y="5918646"/>
            <a:ext cx="792088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Boucherie LS: </a:t>
            </a:r>
            <a:r>
              <a:rPr lang="fr-FR" altLang="fr-FR" b="1" dirty="0" smtClean="0">
                <a:solidFill>
                  <a:srgbClr val="0070C0"/>
                </a:solidFill>
              </a:rPr>
              <a:t>le même lot </a:t>
            </a:r>
            <a:r>
              <a:rPr lang="fr-FR" altLang="fr-FR" b="1" dirty="0" smtClean="0">
                <a:solidFill>
                  <a:srgbClr val="0070C0"/>
                </a:solidFill>
              </a:rPr>
              <a:t>1610118285 de </a:t>
            </a:r>
            <a:r>
              <a:rPr lang="fr-FR" altLang="fr-FR" b="1" dirty="0" smtClean="0">
                <a:solidFill>
                  <a:srgbClr val="0070C0"/>
                </a:solidFill>
              </a:rPr>
              <a:t>steak de dinde citron et steak dinde tunisienne portent deux dates de fabrication différente le 15/10/18 et le 13/10/18 sur deux certificats de salubrité différentes</a:t>
            </a:r>
          </a:p>
        </p:txBody>
      </p:sp>
    </p:spTree>
    <p:extLst>
      <p:ext uri="{BB962C8B-B14F-4D97-AF65-F5344CB8AC3E}">
        <p14:creationId xmlns:p14="http://schemas.microsoft.com/office/powerpoint/2010/main" val="270369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37924" cy="5517232"/>
          </a:xfrm>
        </p:spPr>
      </p:pic>
      <p:sp>
        <p:nvSpPr>
          <p:cNvPr id="6" name="ZoneTexte 5"/>
          <p:cNvSpPr txBox="1"/>
          <p:nvPr/>
        </p:nvSpPr>
        <p:spPr>
          <a:xfrm>
            <a:off x="4806925" y="3068960"/>
            <a:ext cx="3744416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au labo présence d’alvéoles en carton d’œufs entreposés au dessus de la table de préparation de pizza et sandwich</a:t>
            </a:r>
          </a:p>
        </p:txBody>
      </p:sp>
      <p:sp>
        <p:nvSpPr>
          <p:cNvPr id="2" name="Ellipse 1"/>
          <p:cNvSpPr/>
          <p:nvPr/>
        </p:nvSpPr>
        <p:spPr>
          <a:xfrm>
            <a:off x="1691680" y="1340768"/>
            <a:ext cx="2160240" cy="93610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84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68760"/>
            <a:ext cx="4104456" cy="5472608"/>
          </a:xfrm>
        </p:spPr>
      </p:pic>
      <p:sp>
        <p:nvSpPr>
          <p:cNvPr id="5" name="ZoneTexte 4"/>
          <p:cNvSpPr txBox="1"/>
          <p:nvPr/>
        </p:nvSpPr>
        <p:spPr>
          <a:xfrm>
            <a:off x="4806925" y="3068960"/>
            <a:ext cx="374441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présence de rouleau à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patisserie</a:t>
            </a:r>
            <a:r>
              <a:rPr lang="fr-FR" altLang="fr-FR" b="1" dirty="0" smtClean="0">
                <a:solidFill>
                  <a:srgbClr val="0070C0"/>
                </a:solidFill>
              </a:rPr>
              <a:t> en bois</a:t>
            </a:r>
          </a:p>
        </p:txBody>
      </p:sp>
    </p:spTree>
    <p:extLst>
      <p:ext uri="{BB962C8B-B14F-4D97-AF65-F5344CB8AC3E}">
        <p14:creationId xmlns:p14="http://schemas.microsoft.com/office/powerpoint/2010/main" val="216709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1331640" y="6237312"/>
            <a:ext cx="707568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les rails du meuble sandwich est sale</a:t>
            </a:r>
          </a:p>
        </p:txBody>
      </p:sp>
    </p:spTree>
    <p:extLst>
      <p:ext uri="{BB962C8B-B14F-4D97-AF65-F5344CB8AC3E}">
        <p14:creationId xmlns:p14="http://schemas.microsoft.com/office/powerpoint/2010/main" val="254841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Le miroir décoratif est cassé.</a:t>
            </a:r>
          </a:p>
        </p:txBody>
      </p:sp>
    </p:spTree>
    <p:extLst>
      <p:ext uri="{BB962C8B-B14F-4D97-AF65-F5344CB8AC3E}">
        <p14:creationId xmlns:p14="http://schemas.microsoft.com/office/powerpoint/2010/main" val="311719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25326</TotalTime>
  <Words>241</Words>
  <Application>Microsoft Office PowerPoint</Application>
  <PresentationFormat>Affichage à l'écran (4:3)</PresentationFormat>
  <Paragraphs>17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336</cp:revision>
  <cp:lastPrinted>2016-02-08T19:41:58Z</cp:lastPrinted>
  <dcterms:created xsi:type="dcterms:W3CDTF">2014-03-07T09:21:22Z</dcterms:created>
  <dcterms:modified xsi:type="dcterms:W3CDTF">2018-10-20T15:52:58Z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710549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