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8" r:id="rId2"/>
    <p:sldId id="269" r:id="rId3"/>
    <p:sldId id="270" r:id="rId4"/>
    <p:sldId id="271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6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13/11/2017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13/11/2017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65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Ksar </a:t>
            </a:r>
            <a:r>
              <a:rPr lang="fr-FR" altLang="fr-FR" kern="0" dirty="0" err="1" smtClean="0"/>
              <a:t>Hellal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Ksar </a:t>
            </a:r>
            <a:r>
              <a:rPr lang="fr-FR" sz="3600" b="1" dirty="0" err="1" smtClean="0">
                <a:solidFill>
                  <a:srgbClr val="FFC000"/>
                </a:solidFill>
              </a:rPr>
              <a:t>Hellal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817" y="5769676"/>
            <a:ext cx="2557110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08 novembre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6127" y="5746593"/>
            <a:ext cx="2614818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Mejed</a:t>
            </a:r>
            <a:r>
              <a:rPr lang="fr-FR" sz="2000" b="1" dirty="0" smtClean="0">
                <a:solidFill>
                  <a:srgbClr val="000000"/>
                </a:solidFill>
              </a:rPr>
              <a:t> HENI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MECHLAOUI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Pâtisserie: le revêtement des coins et des locaux n’est pas facilement nettoyable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5" y="1484784"/>
            <a:ext cx="4283968" cy="32129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27" y="1484784"/>
            <a:ext cx="3355049" cy="447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FLEG:</a:t>
            </a:r>
            <a:r>
              <a:rPr lang="fr-FR" altLang="fr-FR" b="1" dirty="0">
                <a:solidFill>
                  <a:srgbClr val="0070C0"/>
                </a:solidFill>
              </a:rPr>
              <a:t> </a:t>
            </a:r>
            <a:r>
              <a:rPr lang="fr-FR" altLang="fr-FR" b="1" dirty="0" smtClean="0">
                <a:solidFill>
                  <a:srgbClr val="0070C0"/>
                </a:solidFill>
              </a:rPr>
              <a:t>les morceaux de potirons n’étaient pas étiquetés</a:t>
            </a:r>
          </a:p>
          <a:p>
            <a:r>
              <a:rPr lang="fr-FR" altLang="fr-FR" b="1" dirty="0" smtClean="0">
                <a:solidFill>
                  <a:srgbClr val="0070C0"/>
                </a:solidFill>
              </a:rPr>
              <a:t>L’état de fraicheur du raisin n’était pas satisfaisante 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76" y="1484784"/>
            <a:ext cx="4181688" cy="31137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5"/>
            <a:ext cx="4166992" cy="31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30002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PLS surgelé: présence de cadavres de mouches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3471850" cy="46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30002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FLEG: les louches sont manquantes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36" y="1412776"/>
            <a:ext cx="4283968" cy="32129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412776"/>
            <a:ext cx="33483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30002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FLEG: les boules d’harissa doivent être étiquetées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27502"/>
            <a:ext cx="3412328" cy="45497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167045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PLS: présence de moisissures sur le support des affichettes prix au niveau du meuble des yaourts 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576398" cy="47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30002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Stockage du sucre sur des palettes en bois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61388"/>
            <a:ext cx="3528392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528392" cy="360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608512" cy="38164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4348" y="6165304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Boul</a:t>
            </a:r>
            <a:r>
              <a:rPr lang="fr-FR" altLang="fr-FR" b="1" dirty="0" smtClean="0">
                <a:solidFill>
                  <a:srgbClr val="0070C0"/>
                </a:solidFill>
              </a:rPr>
              <a:t>-pat: étiquetage non conforme car le sésame n’était pas mentionné dans la liste des ingrédients</a:t>
            </a:r>
          </a:p>
        </p:txBody>
      </p:sp>
    </p:spTree>
    <p:extLst>
      <p:ext uri="{BB962C8B-B14F-4D97-AF65-F5344CB8AC3E}">
        <p14:creationId xmlns:p14="http://schemas.microsoft.com/office/powerpoint/2010/main" val="18647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340768"/>
            <a:ext cx="3271341" cy="24535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22" y="1412776"/>
            <a:ext cx="2592288" cy="19442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48" y="1331497"/>
            <a:ext cx="2329211" cy="310561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4348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Poissonnerie: exposition des produits de la mer sur du papier aluminium</a:t>
            </a:r>
          </a:p>
        </p:txBody>
      </p:sp>
    </p:spTree>
    <p:extLst>
      <p:ext uri="{BB962C8B-B14F-4D97-AF65-F5344CB8AC3E}">
        <p14:creationId xmlns:p14="http://schemas.microsoft.com/office/powerpoint/2010/main" val="29125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379979" cy="32849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379977" cy="328498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4348" y="6093296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Boul</a:t>
            </a:r>
            <a:r>
              <a:rPr lang="fr-FR" altLang="fr-FR" b="1" dirty="0" smtClean="0">
                <a:solidFill>
                  <a:srgbClr val="0070C0"/>
                </a:solidFill>
              </a:rPr>
              <a:t>-pat: absence de la liste des ingrédients</a:t>
            </a:r>
          </a:p>
        </p:txBody>
      </p:sp>
    </p:spTree>
    <p:extLst>
      <p:ext uri="{BB962C8B-B14F-4D97-AF65-F5344CB8AC3E}">
        <p14:creationId xmlns:p14="http://schemas.microsoft.com/office/powerpoint/2010/main" val="17610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Les dates d’entames n’étaient pas mentionnées sur certains boudins de charcuterie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97" y="1556792"/>
            <a:ext cx="5748131" cy="43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30002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Charcuterie: utilisation des produits désodorisant et insecticide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3219822" cy="4293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1"/>
            <a:ext cx="332261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30002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PGC liquide: exposition d’eau minérale à même le sol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00" y="1484784"/>
            <a:ext cx="5940152" cy="4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30002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Charcuterie: les chevalets étaient mis sur la grille d’aération 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412776"/>
            <a:ext cx="3929660" cy="31863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83" y="1412776"/>
            <a:ext cx="3702449" cy="3186354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2123728" y="3068960"/>
            <a:ext cx="648072" cy="43204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5405316" y="3333108"/>
            <a:ext cx="648072" cy="43204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1167458" y="3068960"/>
            <a:ext cx="648072" cy="43204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6786824" y="2949184"/>
            <a:ext cx="648072" cy="43204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001092" y="2608382"/>
            <a:ext cx="648072" cy="43204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86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300028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le revêtement était rouillé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575646"/>
            <a:ext cx="3815288" cy="28614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75646"/>
            <a:ext cx="3815287" cy="28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Boul</a:t>
            </a:r>
            <a:r>
              <a:rPr lang="fr-FR" altLang="fr-FR" b="1" dirty="0" smtClean="0">
                <a:solidFill>
                  <a:srgbClr val="0070C0"/>
                </a:solidFill>
              </a:rPr>
              <a:t>-Pat: présence de gouttelettes d’eau de condensation a l’intérieur des emballages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633882"/>
            <a:ext cx="4361708" cy="327128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340768"/>
            <a:ext cx="3209873" cy="427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Pâtisserie: le four était souillé</a:t>
            </a:r>
          </a:p>
          <a:p>
            <a:r>
              <a:rPr lang="fr-FR" altLang="fr-FR" b="1" dirty="0" smtClean="0">
                <a:solidFill>
                  <a:srgbClr val="0070C0"/>
                </a:solidFill>
              </a:rPr>
              <a:t>Traiteur: la vitre du four était fissurée </a:t>
            </a:r>
            <a:r>
              <a:rPr lang="fr-FR" altLang="fr-FR" b="1" dirty="0" smtClean="0">
                <a:solidFill>
                  <a:srgbClr val="0070C0"/>
                </a:solidFill>
              </a:rPr>
              <a:t>  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412776"/>
            <a:ext cx="3273828" cy="43651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85" y="1628800"/>
            <a:ext cx="4212080" cy="31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165304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Boul</a:t>
            </a:r>
            <a:r>
              <a:rPr lang="fr-FR" altLang="fr-FR" b="1" dirty="0" smtClean="0">
                <a:solidFill>
                  <a:srgbClr val="0070C0"/>
                </a:solidFill>
              </a:rPr>
              <a:t>-pat: Mention de l’ingrédient « raisin » sur l’étiquette alor</a:t>
            </a:r>
            <a:r>
              <a:rPr lang="fr-FR" altLang="fr-FR" b="1" dirty="0" smtClean="0">
                <a:solidFill>
                  <a:srgbClr val="0070C0"/>
                </a:solidFill>
              </a:rPr>
              <a:t>s que le produit ne contenait pas de raisin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52" y="1412776"/>
            <a:ext cx="3473118" cy="46308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16356</TotalTime>
  <Words>207</Words>
  <Application>Microsoft Office PowerPoint</Application>
  <PresentationFormat>Affichage à l'écran (4:3)</PresentationFormat>
  <Paragraphs>26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Compte Microsoft</cp:lastModifiedBy>
  <cp:revision>301</cp:revision>
  <cp:lastPrinted>2016-02-08T19:41:58Z</cp:lastPrinted>
  <dcterms:created xsi:type="dcterms:W3CDTF">2014-03-07T09:21:22Z</dcterms:created>
  <dcterms:modified xsi:type="dcterms:W3CDTF">2017-11-13T20:41:20Z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1235805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D7.1.14</vt:lpwstr>
  </property>
</Properties>
</file>