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269" r:id="rId3"/>
    <p:sldId id="270" r:id="rId4"/>
    <p:sldId id="271" r:id="rId5"/>
    <p:sldId id="273" r:id="rId6"/>
    <p:sldId id="274" r:id="rId7"/>
    <p:sldId id="275" r:id="rId8"/>
    <p:sldId id="272" r:id="rId9"/>
    <p:sldId id="276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1054" y="5769676"/>
            <a:ext cx="187262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10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200064" cy="4051025"/>
          </a:xfrm>
        </p:spPr>
      </p:pic>
      <p:sp>
        <p:nvSpPr>
          <p:cNvPr id="4" name="ZoneTexte 3"/>
          <p:cNvSpPr txBox="1"/>
          <p:nvPr/>
        </p:nvSpPr>
        <p:spPr>
          <a:xfrm>
            <a:off x="714348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Poissonnerie:</a:t>
            </a:r>
            <a:r>
              <a:rPr lang="fr-FR" altLang="fr-FR" b="1" dirty="0" smtClean="0">
                <a:solidFill>
                  <a:srgbClr val="0070C0"/>
                </a:solidFill>
              </a:rPr>
              <a:t> remplacer l’afficheur défectueux du meuble surgelé du rayon poissonnerie.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417197" cy="4173192"/>
          </a:xfrm>
        </p:spPr>
      </p:pic>
      <p:sp>
        <p:nvSpPr>
          <p:cNvPr id="4" name="ZoneTexte 3"/>
          <p:cNvSpPr txBox="1"/>
          <p:nvPr/>
        </p:nvSpPr>
        <p:spPr>
          <a:xfrm>
            <a:off x="714348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Poissonnerie: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>
                <a:solidFill>
                  <a:srgbClr val="0070C0"/>
                </a:solidFill>
              </a:rPr>
              <a:t>décollement du revêtement du plafond </a:t>
            </a:r>
            <a:r>
              <a:rPr lang="fr-FR" altLang="fr-FR" b="1" dirty="0" smtClean="0">
                <a:solidFill>
                  <a:srgbClr val="0070C0"/>
                </a:solidFill>
              </a:rPr>
              <a:t>de la chambre froide </a:t>
            </a:r>
            <a:r>
              <a:rPr lang="fr-FR" altLang="fr-FR" b="1" dirty="0">
                <a:solidFill>
                  <a:srgbClr val="0070C0"/>
                </a:solidFill>
              </a:rPr>
              <a:t>au tour de la conduite de la machine à glaçon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66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714348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altLang="fr-FR" b="1" dirty="0" smtClean="0">
                <a:solidFill>
                  <a:srgbClr val="0070C0"/>
                </a:solidFill>
              </a:rPr>
              <a:t> accumulation du givre au niveau de la deuxième porte de la chambre froide négative.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899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08" y="1340768"/>
            <a:ext cx="7633220" cy="4294735"/>
          </a:xfrm>
        </p:spPr>
      </p:pic>
      <p:sp>
        <p:nvSpPr>
          <p:cNvPr id="4" name="ZoneTexte 3"/>
          <p:cNvSpPr txBox="1"/>
          <p:nvPr/>
        </p:nvSpPr>
        <p:spPr>
          <a:xfrm>
            <a:off x="719572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Fromage charcuterie:</a:t>
            </a:r>
            <a:r>
              <a:rPr lang="fr-FR" altLang="fr-FR" b="1" dirty="0" smtClean="0">
                <a:solidFill>
                  <a:srgbClr val="0070C0"/>
                </a:solidFill>
              </a:rPr>
              <a:t> Renforcer les opérations de nettoyage de la table.</a:t>
            </a:r>
          </a:p>
        </p:txBody>
      </p:sp>
    </p:spTree>
    <p:extLst>
      <p:ext uri="{BB962C8B-B14F-4D97-AF65-F5344CB8AC3E}">
        <p14:creationId xmlns:p14="http://schemas.microsoft.com/office/powerpoint/2010/main" val="1693495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711996" cy="4339057"/>
          </a:xfrm>
        </p:spPr>
      </p:pic>
      <p:sp>
        <p:nvSpPr>
          <p:cNvPr id="6" name="ZoneTexte 3"/>
          <p:cNvSpPr txBox="1"/>
          <p:nvPr/>
        </p:nvSpPr>
        <p:spPr>
          <a:xfrm>
            <a:off x="741187" y="5949280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fromage charcuterie:</a:t>
            </a:r>
            <a:r>
              <a:rPr lang="fr-FR" altLang="fr-FR" b="1" dirty="0" smtClean="0">
                <a:solidFill>
                  <a:srgbClr val="0070C0"/>
                </a:solidFill>
              </a:rPr>
              <a:t> Assurer l’identification des boyaux entamés par la date de leur première utilisation.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452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1" y="1340768"/>
            <a:ext cx="7561212" cy="4254220"/>
          </a:xfrm>
        </p:spPr>
      </p:pic>
      <p:sp>
        <p:nvSpPr>
          <p:cNvPr id="6" name="ZoneTexte 3"/>
          <p:cNvSpPr txBox="1"/>
          <p:nvPr/>
        </p:nvSpPr>
        <p:spPr>
          <a:xfrm>
            <a:off x="635627" y="573325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</a:t>
            </a:r>
            <a:r>
              <a:rPr lang="fr-FR" altLang="fr-FR" b="1" dirty="0" smtClean="0">
                <a:solidFill>
                  <a:srgbClr val="0070C0"/>
                </a:solidFill>
              </a:rPr>
              <a:t> Procédure de décontamination des œufs non respectée en plus d’un risque de contamination chimique.</a:t>
            </a:r>
          </a:p>
        </p:txBody>
      </p:sp>
    </p:spTree>
    <p:extLst>
      <p:ext uri="{BB962C8B-B14F-4D97-AF65-F5344CB8AC3E}">
        <p14:creationId xmlns:p14="http://schemas.microsoft.com/office/powerpoint/2010/main" val="3269982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714348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Volaille traditionnelle:</a:t>
            </a:r>
            <a:r>
              <a:rPr lang="fr-FR" altLang="fr-FR" b="1" dirty="0" smtClean="0">
                <a:solidFill>
                  <a:srgbClr val="0070C0"/>
                </a:solidFill>
              </a:rPr>
              <a:t> renforcer les actions de nettoyage en dessous de la table au stand volaille traditionnelle.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799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644011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Volaille traditionnelle:</a:t>
            </a:r>
            <a:r>
              <a:rPr lang="fr-FR" altLang="fr-FR" b="1" dirty="0" smtClean="0">
                <a:solidFill>
                  <a:srgbClr val="0070C0"/>
                </a:solidFill>
              </a:rPr>
              <a:t> La DLC du merguez fourni par UHD dépasse celle du fournisseur.</a:t>
            </a:r>
          </a:p>
        </p:txBody>
      </p:sp>
    </p:spTree>
    <p:extLst>
      <p:ext uri="{BB962C8B-B14F-4D97-AF65-F5344CB8AC3E}">
        <p14:creationId xmlns:p14="http://schemas.microsoft.com/office/powerpoint/2010/main" val="38962297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11648</TotalTime>
  <Words>145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281</cp:revision>
  <cp:lastPrinted>2016-02-08T19:41:58Z</cp:lastPrinted>
  <dcterms:created xsi:type="dcterms:W3CDTF">2014-03-07T09:21:22Z</dcterms:created>
  <dcterms:modified xsi:type="dcterms:W3CDTF">2017-04-12T12:03:36Z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417976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