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351" r:id="rId3"/>
    <p:sldId id="352" r:id="rId4"/>
    <p:sldId id="353" r:id="rId5"/>
    <p:sldId id="355" r:id="rId6"/>
    <p:sldId id="346" r:id="rId7"/>
    <p:sldId id="368" r:id="rId8"/>
    <p:sldId id="349" r:id="rId9"/>
    <p:sldId id="354" r:id="rId10"/>
    <p:sldId id="347" r:id="rId11"/>
    <p:sldId id="357" r:id="rId12"/>
    <p:sldId id="350" r:id="rId13"/>
    <p:sldId id="356" r:id="rId14"/>
    <p:sldId id="359" r:id="rId15"/>
    <p:sldId id="358" r:id="rId16"/>
    <p:sldId id="360" r:id="rId17"/>
    <p:sldId id="361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10/08/2019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smtClean="0"/>
              <a:t>Korba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Korba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1830" y="5769676"/>
            <a:ext cx="191110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02 août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5894" y="5515759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4254" y="5605790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Vestiaires  hommes: éviter d’abandonner les objets inutiles au dessus des casiers.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Trace de rouille sur les bords supérieurs des casiers.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admin\Desktop\audit UHD T3\KORBA\IMG_20190802_1018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108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audit UHD T3\KORBA\IMG_20190802_101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09" y="120108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7" y="6045439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Salle de pause: renforcer les opérations de nettoyage du four.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admin\Desktop\audit UHD T3\KORBA\IMG_20190802_102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2861"/>
            <a:ext cx="6156176" cy="4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3234" y="63041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sandwich  présenté à température ambiante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admin\Desktop\audit UHD T3\KORBA\IMG_20190802_1037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4" y="1324531"/>
            <a:ext cx="6354452" cy="47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560" y="6148762"/>
            <a:ext cx="81369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une caisse de matière première à même le sol en chambre froide négative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admin\Desktop\audit UHD T3\KORBA\IMG_20190802_104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1670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5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710077" y="601257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 charcuterie: Présence de givre au niveau de l’évaporateur de la chambre froide.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admin\Desktop\audit UHD T3\KORBA\IMG_20190802_113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23" y="1406624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8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11560" y="6073615"/>
            <a:ext cx="79208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 charcuterie: Pas de vérification à la thermo sonde d’ambiance des chambres froides et des meubles LS  pour le mois de juillet 2019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admin\Desktop\audit UHD T3\KORBA\IMG_20190802_114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89479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1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0184" y="6058496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décollement de la résine du sol du laboratoire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9071" y="706261"/>
            <a:ext cx="4239090" cy="565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6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49610" y="607361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Renforcer  les opérations de nettoyage des filtres de la hotte.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admin\Desktop\audit UHD T3\KORBA\IMG_20190802_115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14" y="1224136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2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Quai de réception: Réparer le sol ébréché.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KORBA\IMG_20190802_084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6214"/>
            <a:ext cx="5844141" cy="43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5854" y="5826169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Remplacer les éléments de présentation des pains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KORBA\IMG_20190802_085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audit UHD T3\KORBA\IMG_20190802_0854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4968551" cy="37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audit UHD T3\KORBA\IMG_20190802_0859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67" y="1340768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 : distributeur papier sèche mains vide.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KORBA\IMG_20190802_090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34" y="1268760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colmater les trous / remettre en place les carreaux du revêtement mural au niveau de la plonge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admin\Desktop\audit UHD T3\KORBA\IMG_20190802_091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15" y="1412776"/>
            <a:ext cx="47640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audit UHD T3\KORBA\IMG_20190802_090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9103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nettoyer la cache du système d’éclairage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KORBA\IMG_20190802_090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98" y="1223299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audit UHD T3\KORBA\IMG_20190802_104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9572" y="6241667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Pain surgelé sans aucune protection en chambre froide négative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905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vitre cassée du meuble surgelé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KORBA\IMG_20190802_0919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respecter la séparation alimentaire non alimentaire.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Ne pas entreposer les denrées alimentaires contre les murs.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admin\Desktop\audit UHD T3\KORBA\IMG_20190802_101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12876</TotalTime>
  <Words>231</Words>
  <Application>Microsoft Office PowerPoint</Application>
  <PresentationFormat>Affichage à l'écran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348</cp:revision>
  <cp:lastPrinted>2016-02-08T19:41:58Z</cp:lastPrinted>
  <dcterms:created xsi:type="dcterms:W3CDTF">2014-03-07T09:21:22Z</dcterms:created>
  <dcterms:modified xsi:type="dcterms:W3CDTF">2019-08-10T15:55:51Z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