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431" r:id="rId3"/>
    <p:sldId id="432" r:id="rId4"/>
    <p:sldId id="433" r:id="rId5"/>
    <p:sldId id="434" r:id="rId6"/>
    <p:sldId id="435" r:id="rId7"/>
    <p:sldId id="436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Korba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Korba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05 Décembre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</a:t>
            </a:r>
            <a:r>
              <a:rPr lang="fr-FR" sz="2000" b="1" dirty="0" err="1" smtClean="0">
                <a:solidFill>
                  <a:srgbClr val="000000"/>
                </a:solidFill>
              </a:rPr>
              <a:t>Samah</a:t>
            </a:r>
            <a:r>
              <a:rPr lang="fr-FR" sz="2000" b="1" dirty="0" smtClean="0">
                <a:solidFill>
                  <a:srgbClr val="000000"/>
                </a:solidFill>
              </a:rPr>
              <a:t> SLAIMI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9"/>
            <a:ext cx="3024336" cy="40324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40769"/>
            <a:ext cx="2376264" cy="31683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8"/>
            <a:ext cx="3024336" cy="403244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683568" y="3140968"/>
            <a:ext cx="1872208" cy="11521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491880" y="2852936"/>
            <a:ext cx="1872208" cy="11521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 rot="1881855">
            <a:off x="5974326" y="2727638"/>
            <a:ext cx="1589332" cy="8542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67544" y="5733256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: La date de retrait du Gressin salé est dépassée DLC </a:t>
            </a:r>
            <a:r>
              <a:rPr lang="fr-FR" b="1" dirty="0" smtClean="0">
                <a:solidFill>
                  <a:srgbClr val="0070C0"/>
                </a:solidFill>
              </a:rPr>
              <a:t>05/12/2017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33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70" y="1340769"/>
            <a:ext cx="3840426" cy="288032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3" y="1340768"/>
            <a:ext cx="3917944" cy="29384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85347"/>
            <a:ext cx="3168352" cy="237626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 rot="20634822">
            <a:off x="6717594" y="5228459"/>
            <a:ext cx="1656184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6876256" y="1556792"/>
            <a:ext cx="360040" cy="7920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 rot="20321902">
            <a:off x="2434815" y="1463740"/>
            <a:ext cx="877925" cy="19442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94943" y="5742548"/>
            <a:ext cx="54291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Pâtisserie : Le meuble des gâteaux et celui de la viennoiserie manquaient de propreté</a:t>
            </a:r>
          </a:p>
        </p:txBody>
      </p:sp>
    </p:spTree>
    <p:extLst>
      <p:ext uri="{BB962C8B-B14F-4D97-AF65-F5344CB8AC3E}">
        <p14:creationId xmlns:p14="http://schemas.microsoft.com/office/powerpoint/2010/main" val="206338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340768"/>
            <a:ext cx="6013449" cy="4510087"/>
          </a:xfrm>
        </p:spPr>
      </p:pic>
      <p:sp>
        <p:nvSpPr>
          <p:cNvPr id="11" name="ZoneTexte 10"/>
          <p:cNvSpPr txBox="1"/>
          <p:nvPr/>
        </p:nvSpPr>
        <p:spPr>
          <a:xfrm>
            <a:off x="643869" y="6021288"/>
            <a:ext cx="781656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</a:t>
            </a:r>
            <a:r>
              <a:rPr lang="fr-FR" b="1" dirty="0">
                <a:solidFill>
                  <a:srgbClr val="0070C0"/>
                </a:solidFill>
              </a:rPr>
              <a:t>et condiments : Le produit exposé Harissa n'était pas protégé </a:t>
            </a:r>
          </a:p>
        </p:txBody>
      </p:sp>
    </p:spTree>
    <p:extLst>
      <p:ext uri="{BB962C8B-B14F-4D97-AF65-F5344CB8AC3E}">
        <p14:creationId xmlns:p14="http://schemas.microsoft.com/office/powerpoint/2010/main" val="351534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384177"/>
            <a:ext cx="2775756" cy="3701008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84176"/>
            <a:ext cx="4017894" cy="53571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7" y="5445224"/>
            <a:ext cx="40324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Etiquetage illisible du produit salami de dinde familial CHAHIA</a:t>
            </a:r>
          </a:p>
        </p:txBody>
      </p:sp>
      <p:sp>
        <p:nvSpPr>
          <p:cNvPr id="6" name="Ellipse 5"/>
          <p:cNvSpPr/>
          <p:nvPr/>
        </p:nvSpPr>
        <p:spPr>
          <a:xfrm rot="19638926">
            <a:off x="5435459" y="3622467"/>
            <a:ext cx="2709949" cy="134125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28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50604"/>
            <a:ext cx="3456384" cy="4608512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60173"/>
            <a:ext cx="3441830" cy="458910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49311" y="6105009"/>
            <a:ext cx="61334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 : Présence de givres dans le meuble des surgelés.</a:t>
            </a:r>
          </a:p>
        </p:txBody>
      </p:sp>
    </p:spTree>
    <p:extLst>
      <p:ext uri="{BB962C8B-B14F-4D97-AF65-F5344CB8AC3E}">
        <p14:creationId xmlns:p14="http://schemas.microsoft.com/office/powerpoint/2010/main" val="229698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8" y="1389981"/>
            <a:ext cx="3419474" cy="4559299"/>
          </a:xfrm>
        </p:spPr>
      </p:pic>
      <p:sp>
        <p:nvSpPr>
          <p:cNvPr id="6" name="ZoneTexte 5"/>
          <p:cNvSpPr txBox="1"/>
          <p:nvPr/>
        </p:nvSpPr>
        <p:spPr>
          <a:xfrm>
            <a:off x="1115617" y="6011996"/>
            <a:ext cx="69847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 PGC : Les pâtes de retour sont </a:t>
            </a:r>
            <a:r>
              <a:rPr lang="fr-FR" b="1" dirty="0" smtClean="0">
                <a:solidFill>
                  <a:srgbClr val="0070C0"/>
                </a:solidFill>
              </a:rPr>
              <a:t>entreposées </a:t>
            </a:r>
            <a:r>
              <a:rPr lang="fr-FR" b="1" dirty="0" smtClean="0">
                <a:solidFill>
                  <a:srgbClr val="0070C0"/>
                </a:solidFill>
              </a:rPr>
              <a:t>à côté des produits conformes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99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uches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37604</TotalTime>
  <Words>85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Dr Mejed Heni-QLC</cp:lastModifiedBy>
  <cp:revision>587</cp:revision>
  <cp:lastPrinted>2016-02-08T19:41:58Z</cp:lastPrinted>
  <dcterms:created xsi:type="dcterms:W3CDTF">2014-03-07T09:21:22Z</dcterms:created>
  <dcterms:modified xsi:type="dcterms:W3CDTF">2017-12-11T08:44:04Z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