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431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Korba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Korba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11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644008" y="5517232"/>
            <a:ext cx="4085895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Les produits dans le meuble d'exposition des surgelés sont couverts de givre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55" y="4149080"/>
            <a:ext cx="4136929" cy="232702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4" y="980728"/>
            <a:ext cx="5190794" cy="291982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682" y="2996952"/>
            <a:ext cx="4090221" cy="230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37525</TotalTime>
  <Words>23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573</cp:revision>
  <cp:lastPrinted>2016-02-08T19:41:58Z</cp:lastPrinted>
  <dcterms:created xsi:type="dcterms:W3CDTF">2014-03-07T09:21:22Z</dcterms:created>
  <dcterms:modified xsi:type="dcterms:W3CDTF">2017-05-17T10:28:28Z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