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31" r:id="rId3"/>
    <p:sldId id="432" r:id="rId4"/>
    <p:sldId id="434" r:id="rId5"/>
    <p:sldId id="436" r:id="rId6"/>
    <p:sldId id="437" r:id="rId7"/>
    <p:sldId id="439" r:id="rId8"/>
    <p:sldId id="442" r:id="rId9"/>
    <p:sldId id="443" r:id="rId10"/>
    <p:sldId id="447" r:id="rId11"/>
    <p:sldId id="449" r:id="rId12"/>
    <p:sldId id="454" r:id="rId13"/>
    <p:sldId id="455" r:id="rId14"/>
    <p:sldId id="457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Korba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Korba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912546" cy="276330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288" y="3068960"/>
            <a:ext cx="4648200" cy="2641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3568" y="5807005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PLS : La date limite de retrait du produit "crème de fromage frais </a:t>
            </a:r>
            <a:r>
              <a:rPr lang="fr-FR" b="1" dirty="0" err="1">
                <a:solidFill>
                  <a:srgbClr val="0070C0"/>
                </a:solidFill>
              </a:rPr>
              <a:t>Land’or</a:t>
            </a:r>
            <a:r>
              <a:rPr lang="fr-FR" b="1" dirty="0">
                <a:solidFill>
                  <a:srgbClr val="0070C0"/>
                </a:solidFill>
              </a:rPr>
              <a:t>" n'est pas respectée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84784"/>
            <a:ext cx="5468100" cy="307580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9592" y="501317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système d'éclairage de la chambre froide négative n'est 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12776"/>
            <a:ext cx="5724128" cy="321982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02388" y="5373216"/>
            <a:ext cx="599074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La jointure du four est usée</a:t>
            </a:r>
          </a:p>
        </p:txBody>
      </p:sp>
    </p:spTree>
    <p:extLst>
      <p:ext uri="{BB962C8B-B14F-4D97-AF65-F5344CB8AC3E}">
        <p14:creationId xmlns:p14="http://schemas.microsoft.com/office/powerpoint/2010/main" val="145995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91713" y="2501175"/>
            <a:ext cx="4975537" cy="27987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7" y="3225206"/>
            <a:ext cx="468052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Meuble d’exposition olives et condiments : Le produit "Harissa" n'est pas protégé</a:t>
            </a:r>
          </a:p>
        </p:txBody>
      </p:sp>
    </p:spTree>
    <p:extLst>
      <p:ext uri="{BB962C8B-B14F-4D97-AF65-F5344CB8AC3E}">
        <p14:creationId xmlns:p14="http://schemas.microsoft.com/office/powerpoint/2010/main" val="1485161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24395"/>
            <a:ext cx="4608512" cy="25922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149079"/>
            <a:ext cx="4577984" cy="25751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4196404"/>
            <a:ext cx="3528392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 : Les </a:t>
            </a:r>
            <a:r>
              <a:rPr lang="fr-FR" b="1" dirty="0">
                <a:solidFill>
                  <a:srgbClr val="0070C0"/>
                </a:solidFill>
              </a:rPr>
              <a:t>parois du meuble d'exposition des produits préemballés sont moisis</a:t>
            </a:r>
          </a:p>
        </p:txBody>
      </p:sp>
    </p:spTree>
    <p:extLst>
      <p:ext uri="{BB962C8B-B14F-4D97-AF65-F5344CB8AC3E}">
        <p14:creationId xmlns:p14="http://schemas.microsoft.com/office/powerpoint/2010/main" val="148516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051721" y="1484784"/>
            <a:ext cx="5292080" cy="39690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047467" y="5858241"/>
            <a:ext cx="529633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fermeture de la porte du </a:t>
            </a:r>
            <a:r>
              <a:rPr lang="fr-FR" b="1" dirty="0">
                <a:solidFill>
                  <a:srgbClr val="0070C0"/>
                </a:solidFill>
              </a:rPr>
              <a:t>quai de réception manquait </a:t>
            </a:r>
            <a:r>
              <a:rPr lang="fr-FR" b="1" dirty="0" smtClean="0">
                <a:solidFill>
                  <a:srgbClr val="0070C0"/>
                </a:solidFill>
              </a:rPr>
              <a:t>d'étanchéité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528" y="2204866"/>
            <a:ext cx="3456384" cy="25922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08104" y="2204864"/>
            <a:ext cx="3456384" cy="25922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381283"/>
            <a:ext cx="3312368" cy="248427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838211" y="3068960"/>
            <a:ext cx="175560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de repos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55576" y="4759156"/>
            <a:ext cx="257153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 des femmes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40152" y="4859868"/>
            <a:ext cx="257153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 des femmes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87624" y="5773906"/>
            <a:ext cx="6840759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/>
              <a:t>Les accès de l'extérieur vers les sanitaires/vestiaires </a:t>
            </a:r>
            <a:r>
              <a:rPr lang="fr-FR" dirty="0" smtClean="0"/>
              <a:t>et la salle de pause ne </a:t>
            </a:r>
            <a:r>
              <a:rPr lang="fr-FR" dirty="0"/>
              <a:t>sont pas </a:t>
            </a:r>
            <a:r>
              <a:rPr lang="fr-FR" dirty="0" smtClean="0"/>
              <a:t>protégées.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331837" y="2496775"/>
            <a:ext cx="5284601" cy="29725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6" y="2276872"/>
            <a:ext cx="4572000" cy="258532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1/ Les sacs de sucre sont entreposés sur des palettes en bois. Cette pratique est proscrite. </a:t>
            </a:r>
          </a:p>
          <a:p>
            <a:r>
              <a:rPr lang="fr-FR" b="1" dirty="0">
                <a:solidFill>
                  <a:srgbClr val="0070C0"/>
                </a:solidFill>
              </a:rPr>
              <a:t>2/ Le sac de sucre est maintenu ouvert. Le risque de contamination biologique et physique est accru à ce niveau.</a:t>
            </a:r>
          </a:p>
          <a:p>
            <a:r>
              <a:rPr lang="fr-FR" b="1" dirty="0">
                <a:solidFill>
                  <a:srgbClr val="0070C0"/>
                </a:solidFill>
              </a:rPr>
              <a:t>3/ Utilisation d'un mauvais dispositif pour la manipulation du sucre (pot de fromage vidé)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359977" y="2496896"/>
            <a:ext cx="5248582" cy="29523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576" y="3068960"/>
            <a:ext cx="4572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</a:t>
            </a:r>
            <a:r>
              <a:rPr lang="fr-FR" b="1" dirty="0">
                <a:solidFill>
                  <a:srgbClr val="0070C0"/>
                </a:solidFill>
              </a:rPr>
              <a:t>PGC : Présence de produits retour (boites de tomate cabossés) sans identification et </a:t>
            </a:r>
            <a:r>
              <a:rPr lang="fr-FR" b="1" dirty="0" smtClean="0">
                <a:solidFill>
                  <a:srgbClr val="0070C0"/>
                </a:solidFill>
              </a:rPr>
              <a:t>présence </a:t>
            </a:r>
            <a:r>
              <a:rPr lang="fr-FR" b="1" dirty="0">
                <a:solidFill>
                  <a:srgbClr val="0070C0"/>
                </a:solidFill>
              </a:rPr>
              <a:t>de moisissures à ce niveau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19673" y="1361305"/>
            <a:ext cx="6108172" cy="34358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15616" y="5085184"/>
            <a:ext cx="706303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réserve des produits alimentaires manquait de rangement 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74836" y="400981"/>
            <a:ext cx="2846806" cy="506098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87624" y="4869160"/>
            <a:ext cx="705678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zone de réception et le carrelage du couloir sont fissurées (stagnation d'eau) le nettoyage est difficile à ces niveaux.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7980" y="2532900"/>
            <a:ext cx="5120568" cy="28803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27584" y="3105835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PGC : Présence de poussière sur les articles exposés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998" y="2600908"/>
            <a:ext cx="4480497" cy="25202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4480497" cy="2520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31640" y="5517232"/>
            <a:ext cx="662473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Les produits dans le meuble d'exposition des surgelés sont couverts de givre</a:t>
            </a:r>
          </a:p>
        </p:txBody>
      </p:sp>
    </p:spTree>
    <p:extLst>
      <p:ext uri="{BB962C8B-B14F-4D97-AF65-F5344CB8AC3E}">
        <p14:creationId xmlns:p14="http://schemas.microsoft.com/office/powerpoint/2010/main" val="15833917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37527</TotalTime>
  <Words>252</Words>
  <Application>Microsoft Office PowerPoint</Application>
  <PresentationFormat>Affichage à l'écran (4:3)</PresentationFormat>
  <Paragraphs>22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573</cp:revision>
  <cp:lastPrinted>2016-02-08T19:41:58Z</cp:lastPrinted>
  <dcterms:created xsi:type="dcterms:W3CDTF">2014-03-07T09:21:22Z</dcterms:created>
  <dcterms:modified xsi:type="dcterms:W3CDTF">2017-05-09T10:43:19Z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494651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