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8"/>
  </p:notesMasterIdLst>
  <p:handoutMasterIdLst>
    <p:handoutMasterId r:id="rId19"/>
  </p:handoutMasterIdLst>
  <p:sldIdLst>
    <p:sldId id="268" r:id="rId3"/>
    <p:sldId id="386" r:id="rId4"/>
    <p:sldId id="387" r:id="rId5"/>
    <p:sldId id="388" r:id="rId6"/>
    <p:sldId id="389" r:id="rId7"/>
    <p:sldId id="390" r:id="rId8"/>
    <p:sldId id="392" r:id="rId9"/>
    <p:sldId id="393" r:id="rId10"/>
    <p:sldId id="394" r:id="rId11"/>
    <p:sldId id="396" r:id="rId12"/>
    <p:sldId id="395" r:id="rId13"/>
    <p:sldId id="398" r:id="rId14"/>
    <p:sldId id="399" r:id="rId15"/>
    <p:sldId id="400" r:id="rId16"/>
    <p:sldId id="401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66" d="100"/>
          <a:sy n="66" d="100"/>
        </p:scale>
        <p:origin x="150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31.jpeg" Type="http://schemas.openxmlformats.org/officeDocument/2006/relationships/image"/></Relationships>
</file>

<file path=ppt/slides/_rels/slide15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32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34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802230" y="5722234"/>
            <a:ext cx="255711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 novemb</a:t>
            </a:r>
            <a:r>
              <a:rPr lang="fr-FR" b="1" dirty="0" smtClean="0">
                <a:solidFill>
                  <a:srgbClr val="000000"/>
                </a:solidFill>
              </a:rPr>
              <a:t>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136" y="5595911"/>
            <a:ext cx="3494867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Préparation des soufflets dans la plonge pâtisserie.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72" y="1412776"/>
            <a:ext cx="723381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3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Poissonnerie: </a:t>
            </a:r>
            <a:r>
              <a:rPr b="1" dirty="0" err="1" lang="fr-FR" smtClean="0" sz="1600">
                <a:solidFill>
                  <a:srgbClr val="0070C0"/>
                </a:solidFill>
              </a:rPr>
              <a:t>Crevassement</a:t>
            </a:r>
            <a:r>
              <a:rPr b="1" dirty="0" lang="fr-FR" smtClean="0" sz="1600">
                <a:solidFill>
                  <a:srgbClr val="0070C0"/>
                </a:solidFill>
              </a:rPr>
              <a:t> du revêtement du sol du stand et de la chambre froide.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827584" y="1340768"/>
            <a:ext cx="3744416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922" y="1340768"/>
            <a:ext cx="3937183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885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Etiquetage UHD ne correspond pas avec l’étiquetage du fournisseur u même produit.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24135" y="1672210"/>
            <a:ext cx="4176465" cy="36576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222705" y="1654357"/>
            <a:ext cx="421217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souillures sous les caisses.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traces d’écoulement d’eau pluviale dans la chambre froide.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506" y="1340768"/>
            <a:ext cx="3687485" cy="4248472"/>
          </a:xfrm>
          <a:prstGeom prst="rect">
            <a:avLst/>
          </a:prstGeom>
        </p:spPr>
      </p:pic>
      <p:pic>
        <p:nvPicPr>
          <p:cNvPr id="1026" name="Picture 2" descr="https://scontent.ftun4-1.fna.fbcdn.net/v/t1.15752-9/78290381_456863088574418_4668131019797299200_n.jpg?_nc_cat=109&amp;_nc_ohc=3zoCLybp4_8AQnmUFBMDdGNy56UMf0C1KL5lOJRDYGtbtZUDFKZO3gIcQ&amp;_nc_ht=scontent.ftun4-1.fna&amp;oh=03cfc39eba5eb0ca10f92e1521852fd1&amp;oe=5E7D24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45" y="1340768"/>
            <a:ext cx="3686175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20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certains couvercles sont démontés.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souillures sous les bacs d’exposition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champignons déballés restent dans des boites présentant de la rouille..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40768"/>
            <a:ext cx="4032448" cy="23042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340768"/>
            <a:ext cx="3686175" cy="41764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00" y="2918498"/>
            <a:ext cx="2743200" cy="281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56084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Présence de piqûres de moisissures sur les paniers en rotin et sur les portes étiquettes des meubles yaourts.</a:t>
            </a:r>
          </a:p>
          <a:p>
            <a:r>
              <a:rPr b="1" dirty="0" lang="fr-FR" sz="1600">
                <a:solidFill>
                  <a:srgbClr val="0070C0"/>
                </a:solidFill>
              </a:rPr>
              <a:t>Présence de poussière sur les parties externes du meuble surgelé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867" y="3212976"/>
            <a:ext cx="3816424" cy="268240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499992" y="1196753"/>
            <a:ext cx="3686175" cy="20162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1258964"/>
            <a:ext cx="368617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61026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Présence de déchets éparpillés sous les étagères de la CF.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support de viande est déformé et souillé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1340768"/>
            <a:ext cx="3744416" cy="41529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3394" y="1328192"/>
            <a:ext cx="4351188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3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Billot du laboratoire fissuré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et oxydation du revêtement mural.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1268760"/>
            <a:ext cx="3744416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7867" y="1268760"/>
            <a:ext cx="38164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0957" y="5877272"/>
            <a:ext cx="763947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Détérioration des plateaux.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L’accès au laboratoire est démuni de porte qui a été remplacée par un rideau à lanières.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1268760"/>
            <a:ext cx="3888432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718" y="1268760"/>
            <a:ext cx="399773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Boucherie: Le suivi de température ambiante n’est pas réalisé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Dernière vérification du thermomètre au mois de septembre 2019.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395536" y="1196752"/>
            <a:ext cx="3686175" cy="47525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10"/>
          <a:stretch/>
        </p:blipFill>
        <p:spPr>
          <a:xfrm>
            <a:off x="4211960" y="1196752"/>
            <a:ext cx="433114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3818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Volaillerie </a:t>
            </a:r>
            <a:r>
              <a:rPr b="1" dirty="0" err="1" lang="fr-FR" smtClean="0" sz="1600">
                <a:solidFill>
                  <a:srgbClr val="0070C0"/>
                </a:solidFill>
              </a:rPr>
              <a:t>trad</a:t>
            </a:r>
            <a:r>
              <a:rPr b="1" dirty="0" lang="fr-FR" smtClean="0" sz="1600">
                <a:solidFill>
                  <a:srgbClr val="0070C0"/>
                </a:solidFill>
              </a:rPr>
              <a:t>: les produits casse sont jetés à la poubelle du rayon sans destruction à l’avance.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Non respect de la date de retrait des poulets dans CF (DLC-2)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0"/>
            <a:ext cx="2808312" cy="439248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177"/>
          <a:stretch/>
        </p:blipFill>
        <p:spPr>
          <a:xfrm rot="10800000">
            <a:off x="3491877" y="1340762"/>
            <a:ext cx="5472610" cy="4320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73556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29764" y="6237312"/>
            <a:ext cx="77155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grilles de la hotte et la partie haute du four sont souillées.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0768"/>
            <a:ext cx="3686175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110336" y="1516507"/>
            <a:ext cx="4623034" cy="424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9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Développement de moisissures sur les conduites de canalisation des eaux usées de la plonge.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340768"/>
            <a:ext cx="404311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3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revêtement mural du stand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901" y="1340768"/>
            <a:ext cx="3686175" cy="41764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984" y="1340768"/>
            <a:ext cx="3686175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88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26126</TotalTime>
  <Words>280</Words>
  <Application>Microsoft Office PowerPoint</Application>
  <PresentationFormat>Affichage à l'écran (4:3)</PresentationFormat>
  <Paragraphs>27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382</cp:revision>
  <cp:lastPrinted>2016-02-08T19:41:58Z</cp:lastPrinted>
  <dcterms:created xsi:type="dcterms:W3CDTF">2014-03-07T09:21:22Z</dcterms:created>
  <dcterms:modified xsi:type="dcterms:W3CDTF">2019-12-11T21:07:29Z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553255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