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36"/>
  </p:notesMasterIdLst>
  <p:handoutMasterIdLst>
    <p:handoutMasterId r:id="rId37"/>
  </p:handoutMasterIdLst>
  <p:sldIdLst>
    <p:sldId id="268" r:id="rId3"/>
    <p:sldId id="363" r:id="rId4"/>
    <p:sldId id="364" r:id="rId5"/>
    <p:sldId id="365" r:id="rId6"/>
    <p:sldId id="366" r:id="rId7"/>
    <p:sldId id="367" r:id="rId8"/>
    <p:sldId id="368" r:id="rId9"/>
    <p:sldId id="370" r:id="rId10"/>
    <p:sldId id="371" r:id="rId11"/>
    <p:sldId id="372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7" r:id="rId24"/>
    <p:sldId id="388" r:id="rId25"/>
    <p:sldId id="396" r:id="rId26"/>
    <p:sldId id="389" r:id="rId27"/>
    <p:sldId id="390" r:id="rId28"/>
    <p:sldId id="391" r:id="rId29"/>
    <p:sldId id="392" r:id="rId30"/>
    <p:sldId id="393" r:id="rId31"/>
    <p:sldId id="394" r:id="rId32"/>
    <p:sldId id="395" r:id="rId33"/>
    <p:sldId id="385" r:id="rId34"/>
    <p:sldId id="386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22/08/2019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22/08/2019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Sousse</a:t>
            </a:r>
            <a:r>
              <a:rPr lang="fr-FR" altLang="fr-FR" kern="0" baseline="0" dirty="0" smtClean="0"/>
              <a:t> Khezama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31.jpeg" Type="http://schemas.openxmlformats.org/officeDocument/2006/relationships/image"/><Relationship Id="rId1" Target="../slideLayouts/slideLayout16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 ?><Relationships xmlns="http://schemas.openxmlformats.org/package/2006/relationships"><Relationship Id="rId3" Target="../media/hdphoto5.wdp" Type="http://schemas.microsoft.com/office/2007/relationships/hdphoto"/><Relationship Id="rId2" Target="../media/image34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6.wdp" Type="http://schemas.microsoft.com/office/2007/relationships/hdphoto"/><Relationship Id="rId4" Target="../media/image35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hdphoto7.wdp" Type="http://schemas.microsoft.com/office/2007/relationships/hdphoto"/><Relationship Id="rId2" Target="../media/image36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image37.jpeg" Type="http://schemas.openxmlformats.org/officeDocument/2006/relationships/image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 ?><Relationships xmlns="http://schemas.openxmlformats.org/package/2006/relationships"><Relationship Id="rId3" Target="../media/hdphoto8.wdp" Type="http://schemas.microsoft.com/office/2007/relationships/hdphoto"/><Relationship Id="rId2" Target="../media/image46.jpeg" Type="http://schemas.openxmlformats.org/officeDocument/2006/relationships/image"/><Relationship Id="rId1" Target="../slideLayouts/slideLayout16.xml" Type="http://schemas.openxmlformats.org/officeDocument/2006/relationships/slideLayout"/><Relationship Id="rId5" Target="../media/hdphoto9.wdp" Type="http://schemas.microsoft.com/office/2007/relationships/hdphoto"/><Relationship Id="rId4" Target="../media/image47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7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hdphoto2.wdp" Type="http://schemas.microsoft.com/office/2007/relationships/hdphoto"/></Relationships>
</file>

<file path=ppt/slides/_rels/slide5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jpeg" Type="http://schemas.openxmlformats.org/officeDocument/2006/relationships/image"/><Relationship Id="rId1" Target="../slideLayouts/slideLayout16.xml" Type="http://schemas.openxmlformats.org/officeDocument/2006/relationships/slideLayout"/><Relationship Id="rId4" Target="../media/hdphoto3.wdp" Type="http://schemas.microsoft.com/office/2007/relationships/hdphoto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Sousse Khezama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5722234"/>
            <a:ext cx="1930337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16 Août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57639" y="4983570"/>
            <a:ext cx="2558777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</a:t>
            </a:r>
            <a:r>
              <a:rPr lang="fr-FR" sz="2000" b="1" dirty="0" err="1" smtClean="0">
                <a:solidFill>
                  <a:srgbClr val="000000"/>
                </a:solidFill>
              </a:rPr>
              <a:t>Draoui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endParaRPr lang="fr-FR" sz="2000" b="1" dirty="0">
              <a:solidFill>
                <a:srgbClr val="0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Mr </a:t>
            </a:r>
            <a:r>
              <a:rPr lang="fr-FR" sz="2000" b="1" dirty="0" err="1" smtClean="0">
                <a:solidFill>
                  <a:srgbClr val="000000"/>
                </a:solidFill>
              </a:rPr>
              <a:t>Dhia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</a:rPr>
              <a:t>Mechlaoui</a:t>
            </a: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666963"/>
            <a:ext cx="3732259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 </a:t>
            </a:r>
            <a:r>
              <a:rPr lang="fr-FR" sz="1600" b="1" dirty="0" smtClean="0">
                <a:solidFill>
                  <a:srgbClr val="0070C0"/>
                </a:solidFill>
              </a:rPr>
              <a:t>La plaque du four était fissurée.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Manque de propreté à ce niveau.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76056" y="6056804"/>
            <a:ext cx="3864993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Traiteur:</a:t>
            </a:r>
            <a:r>
              <a:rPr lang="fr-FR" sz="1600" b="1" dirty="0" smtClean="0">
                <a:solidFill>
                  <a:srgbClr val="0070C0"/>
                </a:solidFill>
              </a:rPr>
              <a:t> Les meubles d’exposition étaient partiellement protégés.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407954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0748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6093296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CF(-) produits de la mer: </a:t>
            </a:r>
            <a:r>
              <a:rPr lang="fr-FR" sz="1600" b="1" dirty="0" smtClean="0">
                <a:solidFill>
                  <a:srgbClr val="0070C0"/>
                </a:solidFill>
              </a:rPr>
              <a:t>Ecaillement du revêtement du sol.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Présence d’un excès de givre à ce niveau.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37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4515966" cy="60212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292080" y="5949280"/>
            <a:ext cx="35390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CF(+) Poissonnerie</a:t>
            </a:r>
            <a:r>
              <a:rPr lang="fr-FR" sz="1600" b="1" dirty="0" smtClean="0">
                <a:solidFill>
                  <a:srgbClr val="0070C0"/>
                </a:solidFill>
              </a:rPr>
              <a:t>: Décollement du revêtement du sol. </a:t>
            </a:r>
          </a:p>
        </p:txBody>
      </p:sp>
    </p:spTree>
    <p:extLst>
      <p:ext uri="{BB962C8B-B14F-4D97-AF65-F5344CB8AC3E}">
        <p14:creationId xmlns:p14="http://schemas.microsoft.com/office/powerpoint/2010/main" val="174007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4353948" cy="5805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5589240"/>
            <a:ext cx="35390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Stand Poissonnerie</a:t>
            </a:r>
            <a:r>
              <a:rPr lang="fr-FR" sz="1600" b="1" dirty="0" smtClean="0">
                <a:solidFill>
                  <a:srgbClr val="0070C0"/>
                </a:solidFill>
              </a:rPr>
              <a:t>: Le distributeur de papier essuie-mains était endommagé.</a:t>
            </a:r>
          </a:p>
        </p:txBody>
      </p:sp>
    </p:spTree>
    <p:extLst>
      <p:ext uri="{BB962C8B-B14F-4D97-AF65-F5344CB8AC3E}">
        <p14:creationId xmlns:p14="http://schemas.microsoft.com/office/powerpoint/2010/main" val="3284622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4029912" cy="53732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41943" y="5129808"/>
            <a:ext cx="3647605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Stand Poissonnerie: </a:t>
            </a:r>
            <a:r>
              <a:rPr lang="fr-FR" sz="1600" b="1" dirty="0" smtClean="0">
                <a:solidFill>
                  <a:srgbClr val="0070C0"/>
                </a:solidFill>
              </a:rPr>
              <a:t>Absence de dispositif qui permet de lier la station de nettoyage au produit désinfectant.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Certains carreaux de carrelage étaient endommagés.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56" y="921191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43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72716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3574" y="6021288"/>
            <a:ext cx="842493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FLEG: </a:t>
            </a:r>
            <a:r>
              <a:rPr lang="fr-FR" sz="1600" b="1" dirty="0" smtClean="0">
                <a:solidFill>
                  <a:srgbClr val="0070C0"/>
                </a:solidFill>
              </a:rPr>
              <a:t>Ecaillement du revêtement des murs, avec présence de traces de rouille.</a:t>
            </a:r>
          </a:p>
        </p:txBody>
      </p:sp>
    </p:spTree>
    <p:extLst>
      <p:ext uri="{BB962C8B-B14F-4D97-AF65-F5344CB8AC3E}">
        <p14:creationId xmlns:p14="http://schemas.microsoft.com/office/powerpoint/2010/main" val="313884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4353948" cy="5805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0" y="5318537"/>
            <a:ext cx="353905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Stand FLEG</a:t>
            </a:r>
            <a:r>
              <a:rPr lang="fr-FR" sz="1600" b="1" dirty="0" smtClean="0">
                <a:solidFill>
                  <a:srgbClr val="0070C0"/>
                </a:solidFill>
              </a:rPr>
              <a:t>: Absence de couvercle pour la poubelle.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Manque de propreté du sol: présence de déchets en dessous des caisses d’exposition.</a:t>
            </a:r>
          </a:p>
        </p:txBody>
      </p:sp>
    </p:spTree>
    <p:extLst>
      <p:ext uri="{BB962C8B-B14F-4D97-AF65-F5344CB8AC3E}">
        <p14:creationId xmlns:p14="http://schemas.microsoft.com/office/powerpoint/2010/main" val="305706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31315"/>
            <a:ext cx="3435846" cy="45811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31640" y="6021288"/>
            <a:ext cx="662473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Boucherie: </a:t>
            </a:r>
            <a:r>
              <a:rPr lang="fr-FR" sz="1600" b="1" dirty="0" smtClean="0">
                <a:solidFill>
                  <a:srgbClr val="0070C0"/>
                </a:solidFill>
              </a:rPr>
              <a:t>Décollement du revêtement du sol de la CF.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Ecaillement des revêtements muraux du laboratoire.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75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4353948" cy="5805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5810979"/>
            <a:ext cx="35390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La température mesurée à cœur d’une barquette de viande hâchée, était de l’ordre de 7,2°C.</a:t>
            </a:r>
          </a:p>
        </p:txBody>
      </p:sp>
    </p:spTree>
    <p:extLst>
      <p:ext uri="{BB962C8B-B14F-4D97-AF65-F5344CB8AC3E}">
        <p14:creationId xmlns:p14="http://schemas.microsoft.com/office/powerpoint/2010/main" val="18758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3608" y="5877272"/>
            <a:ext cx="720080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Développement de rouille au niveau des grilles de soufflage du meuble froid d’exposition.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5976664" cy="448249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83652" y="2204864"/>
            <a:ext cx="5760640" cy="115212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4564"/>
            <a:ext cx="3651870" cy="4869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840548"/>
            <a:ext cx="3867894" cy="515719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71600" y="6030595"/>
            <a:ext cx="7077719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Boucherie LS: </a:t>
            </a:r>
            <a:r>
              <a:rPr lang="fr-FR" sz="1600" b="1" dirty="0" smtClean="0">
                <a:solidFill>
                  <a:srgbClr val="0070C0"/>
                </a:solidFill>
              </a:rPr>
              <a:t>Le revêtement des étagères des meubles froids d’exposition étaient écaillé à plusieurs niveaux.</a:t>
            </a:r>
          </a:p>
        </p:txBody>
      </p:sp>
    </p:spTree>
    <p:extLst>
      <p:ext uri="{BB962C8B-B14F-4D97-AF65-F5344CB8AC3E}">
        <p14:creationId xmlns:p14="http://schemas.microsoft.com/office/powerpoint/2010/main" val="3455221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245936" cy="56612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435846" cy="45811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5589240"/>
            <a:ext cx="394058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CF(-) Terminal de cuisson</a:t>
            </a:r>
            <a:r>
              <a:rPr lang="fr-FR" sz="1600" b="1" dirty="0" smtClean="0">
                <a:solidFill>
                  <a:srgbClr val="0070C0"/>
                </a:solidFill>
              </a:rPr>
              <a:t>: Présence de traces de souillures persistantes au niveau du sol.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Ecaillement du revêtement du sol.</a:t>
            </a:r>
          </a:p>
        </p:txBody>
      </p:sp>
    </p:spTree>
    <p:extLst>
      <p:ext uri="{BB962C8B-B14F-4D97-AF65-F5344CB8AC3E}">
        <p14:creationId xmlns:p14="http://schemas.microsoft.com/office/powerpoint/2010/main" val="205295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52" r="-1" b="28410"/>
          <a:stretch/>
        </p:blipFill>
        <p:spPr>
          <a:xfrm rot="16200000">
            <a:off x="273236" y="1315074"/>
            <a:ext cx="4392488" cy="41044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76972"/>
            <a:ext cx="3363838" cy="44851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19" y="5877272"/>
            <a:ext cx="860495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moisissures au niveau du fromage Emmental Paysan Breton.</a:t>
            </a:r>
          </a:p>
        </p:txBody>
      </p:sp>
    </p:spTree>
    <p:extLst>
      <p:ext uri="{BB962C8B-B14F-4D97-AF65-F5344CB8AC3E}">
        <p14:creationId xmlns:p14="http://schemas.microsoft.com/office/powerpoint/2010/main" val="132106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35151"/>
            <a:ext cx="3489852" cy="4653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Manque de propreté au niveau des supports des portes étiquettes, par développement de moisissures à ce niveau.</a:t>
            </a:r>
          </a:p>
        </p:txBody>
      </p:sp>
      <p:sp>
        <p:nvSpPr>
          <p:cNvPr id="2" name="Ellipse 1"/>
          <p:cNvSpPr/>
          <p:nvPr/>
        </p:nvSpPr>
        <p:spPr>
          <a:xfrm>
            <a:off x="1547664" y="1556792"/>
            <a:ext cx="1800200" cy="23762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652120" y="1808820"/>
            <a:ext cx="1944216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9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09374" cy="53458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88024" y="5733256"/>
            <a:ext cx="35390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rgbClr val="0070C0"/>
                </a:solidFill>
              </a:rPr>
              <a:t>Présence d’un pot de yaourt «Vitalait» périmé depuis le 27/07/2019.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64119" y="4869160"/>
            <a:ext cx="2160240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279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3543858" cy="47251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24744"/>
            <a:ext cx="3219822" cy="42930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Absence des mentions DF, DLC et numéro de lot pour un article DANAO.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084168" y="2348880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77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489852" cy="46531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3651870" cy="486916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1137" y="5805264"/>
            <a:ext cx="35390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Certaines étagères des meubles froids étaient usées: revêtements endommagés.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6012160" y="1988840"/>
            <a:ext cx="7200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987824" y="2708920"/>
            <a:ext cx="72008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9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867894" cy="51571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32040" y="5738971"/>
            <a:ext cx="353905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Eclairage non fonctionnel au niveau d’un compartiment du meuble froid.</a:t>
            </a:r>
          </a:p>
        </p:txBody>
      </p:sp>
      <p:sp>
        <p:nvSpPr>
          <p:cNvPr id="2" name="Ellipse 1"/>
          <p:cNvSpPr/>
          <p:nvPr/>
        </p:nvSpPr>
        <p:spPr>
          <a:xfrm>
            <a:off x="1979712" y="2708920"/>
            <a:ext cx="648072" cy="194421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12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327834" cy="4437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01332"/>
            <a:ext cx="3435846" cy="45811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6165304"/>
            <a:ext cx="7200800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CF(+)PLS: </a:t>
            </a:r>
            <a:r>
              <a:rPr lang="fr-FR" sz="1600" b="1" dirty="0" smtClean="0">
                <a:solidFill>
                  <a:srgbClr val="0070C0"/>
                </a:solidFill>
              </a:rPr>
              <a:t>La jointure de la porte de la CF était endommagée.</a:t>
            </a:r>
          </a:p>
        </p:txBody>
      </p:sp>
    </p:spTree>
    <p:extLst>
      <p:ext uri="{BB962C8B-B14F-4D97-AF65-F5344CB8AC3E}">
        <p14:creationId xmlns:p14="http://schemas.microsoft.com/office/powerpoint/2010/main" val="391095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10" y="980728"/>
            <a:ext cx="6192688" cy="46445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5949280"/>
            <a:ext cx="8041820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Réserve PGC: </a:t>
            </a:r>
            <a:r>
              <a:rPr lang="fr-FR" sz="1600" b="1" dirty="0" smtClean="0">
                <a:solidFill>
                  <a:srgbClr val="0070C0"/>
                </a:solidFill>
              </a:rPr>
              <a:t>Rangement insatisfaisant à ce niveau par l’accumulation de cartons et emballages.</a:t>
            </a:r>
          </a:p>
        </p:txBody>
      </p:sp>
    </p:spTree>
    <p:extLst>
      <p:ext uri="{BB962C8B-B14F-4D97-AF65-F5344CB8AC3E}">
        <p14:creationId xmlns:p14="http://schemas.microsoft.com/office/powerpoint/2010/main" val="3695672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6836" y="2063524"/>
            <a:ext cx="4053857" cy="30403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05500" y="1493527"/>
            <a:ext cx="4672968" cy="3504726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4464768" y="2851963"/>
            <a:ext cx="3456384" cy="20882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1735714" y="4100426"/>
            <a:ext cx="2160240" cy="167953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21539" y="5779964"/>
            <a:ext cx="727280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Charcuterie/fromages</a:t>
            </a:r>
            <a:r>
              <a:rPr lang="fr-FR" sz="1600" b="1" dirty="0">
                <a:solidFill>
                  <a:srgbClr val="0070C0"/>
                </a:solidFill>
              </a:rPr>
              <a:t>:  La date d’ouverture indiquée sur un morceau de fromage Edam Meriah était illisible.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Enregistrement erroné dans les fiches de traçabilité.</a:t>
            </a:r>
          </a:p>
        </p:txBody>
      </p:sp>
    </p:spTree>
    <p:extLst>
      <p:ext uri="{BB962C8B-B14F-4D97-AF65-F5344CB8AC3E}">
        <p14:creationId xmlns:p14="http://schemas.microsoft.com/office/powerpoint/2010/main" val="6244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7" y="1138055"/>
            <a:ext cx="4475989" cy="33569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602" y="5301208"/>
            <a:ext cx="8219578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Linéaires PGC</a:t>
            </a:r>
            <a:r>
              <a:rPr lang="fr-FR" b="1" dirty="0" smtClean="0">
                <a:solidFill>
                  <a:srgbClr val="0070C0"/>
                </a:solidFill>
              </a:rPr>
              <a:t>: Manque de propreté du côté des paquets de thé exposés.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Présence de traces de rouille sur certaines étagères d’exposition.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91" y="1255449"/>
            <a:ext cx="4319464" cy="3239598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>
            <a:off x="6444208" y="2816551"/>
            <a:ext cx="325915" cy="1804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259632" y="3717032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14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113" y="1817883"/>
            <a:ext cx="5733257" cy="429994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04048" y="5373216"/>
            <a:ext cx="3539058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Certains appâts étaient retrouvés hors portes-appâts: </a:t>
            </a:r>
            <a:r>
              <a:rPr lang="fr-FR" sz="1600" b="1" dirty="0">
                <a:solidFill>
                  <a:srgbClr val="0070C0"/>
                </a:solidFill>
              </a:rPr>
              <a:t>Un appât libre était jeté par terre derrière les étagères d'exposition des "Chips".</a:t>
            </a:r>
          </a:p>
        </p:txBody>
      </p:sp>
      <p:sp>
        <p:nvSpPr>
          <p:cNvPr id="2" name="Ellipse 1"/>
          <p:cNvSpPr/>
          <p:nvPr/>
        </p:nvSpPr>
        <p:spPr>
          <a:xfrm>
            <a:off x="2617515" y="3789040"/>
            <a:ext cx="946373" cy="7200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944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72812"/>
            <a:ext cx="3705876" cy="49411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69127" y="5648784"/>
            <a:ext cx="353905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Vestiaires des femmes: </a:t>
            </a:r>
            <a:r>
              <a:rPr lang="fr-FR" sz="1600" b="1" dirty="0" smtClean="0">
                <a:solidFill>
                  <a:srgbClr val="0070C0"/>
                </a:solidFill>
              </a:rPr>
              <a:t>Le distributeur de savon était endommagé.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casiers étaient usés.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73" y="1268760"/>
            <a:ext cx="32403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7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320480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004048" y="5949280"/>
            <a:ext cx="353905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Vestiaires des femmes</a:t>
            </a:r>
            <a:r>
              <a:rPr lang="fr-FR" sz="1600" b="1" dirty="0" smtClean="0">
                <a:solidFill>
                  <a:srgbClr val="0070C0"/>
                </a:solidFill>
              </a:rPr>
              <a:t>: La douche n’était pas cloisonnée. </a:t>
            </a:r>
          </a:p>
        </p:txBody>
      </p:sp>
    </p:spTree>
    <p:extLst>
      <p:ext uri="{BB962C8B-B14F-4D97-AF65-F5344CB8AC3E}">
        <p14:creationId xmlns:p14="http://schemas.microsoft.com/office/powerpoint/2010/main" val="91723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625371" cy="48338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6" t="49034" r="23702" b="20094"/>
          <a:stretch/>
        </p:blipFill>
        <p:spPr>
          <a:xfrm>
            <a:off x="4716016" y="1988840"/>
            <a:ext cx="3812186" cy="21602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3465" y="5814556"/>
            <a:ext cx="7200800" cy="86177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rgbClr val="0070C0"/>
                </a:solidFill>
              </a:rPr>
              <a:t>Charcuterie/fromages: </a:t>
            </a:r>
            <a:r>
              <a:rPr lang="fr-FR" sz="1600" b="1" dirty="0">
                <a:solidFill>
                  <a:srgbClr val="0070C0"/>
                </a:solidFill>
              </a:rPr>
              <a:t>Absence de la date d’ouverture sur un boudin de Jambon de dinde fumé </a:t>
            </a:r>
            <a:r>
              <a:rPr lang="fr-FR" sz="1600" b="1" dirty="0" err="1">
                <a:solidFill>
                  <a:srgbClr val="0070C0"/>
                </a:solidFill>
              </a:rPr>
              <a:t>Mliha</a:t>
            </a:r>
            <a:r>
              <a:rPr lang="fr-FR" sz="1600" b="1" dirty="0">
                <a:solidFill>
                  <a:srgbClr val="0070C0"/>
                </a:solidFill>
              </a:rPr>
              <a:t>.</a:t>
            </a:r>
          </a:p>
          <a:p>
            <a:r>
              <a:rPr lang="fr-FR" sz="1600" b="1" dirty="0">
                <a:solidFill>
                  <a:srgbClr val="0070C0"/>
                </a:solidFill>
              </a:rPr>
              <a:t>Cet article était retrouvé au niveau des fiches de la traçabilité</a:t>
            </a:r>
            <a:r>
              <a:rPr lang="fr-FR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" name="Ellipse 1"/>
          <p:cNvSpPr/>
          <p:nvPr/>
        </p:nvSpPr>
        <p:spPr>
          <a:xfrm>
            <a:off x="4871678" y="1988840"/>
            <a:ext cx="3500861" cy="187220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4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5589240"/>
            <a:ext cx="727280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Entreposage des piques prix au dessus des grilles de soufflage.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Ecaillement du revêtement du meuble froid d’exposition.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32874"/>
            <a:ext cx="4355976" cy="32669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89" y="1714872"/>
            <a:ext cx="4379979" cy="328498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161256" y="3970249"/>
            <a:ext cx="4392488" cy="86409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7812360" y="263691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300192" y="2744924"/>
            <a:ext cx="288032" cy="2520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5445224"/>
            <a:ext cx="3312368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sz="1600" b="1" dirty="0" smtClean="0">
                <a:solidFill>
                  <a:srgbClr val="0070C0"/>
                </a:solidFill>
              </a:rPr>
              <a:t>: La poubelle du stand était dépourvue de couvercle de protection.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419193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6012160" cy="4509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83568" y="5877272"/>
            <a:ext cx="784887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Labo. Traiteur: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moisissures au niveau des grilles de l’évaporateur.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69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13876" y="6021288"/>
            <a:ext cx="727280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Labo. Traiteur: </a:t>
            </a:r>
            <a:r>
              <a:rPr lang="fr-FR" sz="1600" b="1" dirty="0" smtClean="0">
                <a:solidFill>
                  <a:srgbClr val="0070C0"/>
                </a:solidFill>
              </a:rPr>
              <a:t>Développement de moisissures sur les seaux de miel destinés pour le rayon fromages/charcuterie et stockés à ce niveau.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9323"/>
            <a:ext cx="3543858" cy="47251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46" y="922412"/>
            <a:ext cx="365187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32040" y="5318537"/>
            <a:ext cx="3456384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Plonge traiteur: </a:t>
            </a:r>
            <a:r>
              <a:rPr lang="fr-FR" sz="1600" b="1" dirty="0" smtClean="0">
                <a:solidFill>
                  <a:srgbClr val="0070C0"/>
                </a:solidFill>
              </a:rPr>
              <a:t>Absence de support pour le bidon de produit de nettoyage/désinfection, ce dernier n’était pas relié à la station de nettoyage.</a:t>
            </a:r>
            <a:r>
              <a:rPr lang="fr-FR" sz="1600" b="1" u="sng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029912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26083</TotalTime>
  <Words>585</Words>
  <Application>Microsoft Office PowerPoint</Application>
  <PresentationFormat>Affichage à l'écran (4:3)</PresentationFormat>
  <Paragraphs>49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373</cp:revision>
  <cp:lastPrinted>2016-02-08T19:41:58Z</cp:lastPrinted>
  <dcterms:created xsi:type="dcterms:W3CDTF">2014-03-07T09:21:22Z</dcterms:created>
  <dcterms:modified xsi:type="dcterms:W3CDTF">2019-08-23T21:47:10Z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1976311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S8.2.2</vt:lpwstr>
  </property>
</Properties>
</file>